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96" r:id="rId5"/>
    <p:sldId id="259" r:id="rId6"/>
    <p:sldId id="262" r:id="rId7"/>
    <p:sldId id="263" r:id="rId8"/>
    <p:sldId id="282" r:id="rId9"/>
    <p:sldId id="285" r:id="rId10"/>
    <p:sldId id="286" r:id="rId11"/>
    <p:sldId id="287" r:id="rId12"/>
    <p:sldId id="288" r:id="rId13"/>
    <p:sldId id="289" r:id="rId14"/>
    <p:sldId id="290" r:id="rId15"/>
    <p:sldId id="291" r:id="rId16"/>
    <p:sldId id="292" r:id="rId17"/>
    <p:sldId id="293" r:id="rId18"/>
    <p:sldId id="294" r:id="rId19"/>
    <p:sldId id="312" r:id="rId20"/>
    <p:sldId id="295" r:id="rId21"/>
  </p:sldIdLst>
  <p:sldSz cx="23039705" cy="17279620"/>
  <p:notesSz cx="6858000" cy="9144000"/>
  <p:embeddedFontLst>
    <p:embeddedFont>
      <p:font typeface="Poppins ExtraBold" panose="00000800000000000000"/>
      <p:bold r:id="rId25"/>
      <p:boldItalic r:id="rId26"/>
    </p:embeddedFont>
    <p:embeddedFont>
      <p:font typeface="Anaheim"/>
      <p:regular r:id="rId27"/>
    </p:embeddedFont>
    <p:embeddedFont>
      <p:font typeface="Poppins" panose="00000500000000000000"/>
      <p:regular r:id="rId28"/>
      <p:bold r:id="rId29"/>
      <p:italic r:id="rId30"/>
      <p:boldItalic r:id="rId31"/>
    </p:embeddedFont>
    <p:embeddedFont>
      <p:font typeface="Anaheim" charset="0"/>
      <p:regular r:id="rId32"/>
      <p:bold r:id="rId33"/>
    </p:embeddedFont>
    <p:embeddedFont>
      <p:font typeface="Poppins Black" panose="00000800000000000000"/>
      <p:bold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pos="7256"/>
        <p:guide pos="1093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11.fntdata"/><Relationship Id="rId34" Type="http://schemas.openxmlformats.org/officeDocument/2006/relationships/font" Target="fonts/font10.fntdata"/><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1"/>
        <p:cNvGrpSpPr/>
        <p:nvPr/>
      </p:nvGrpSpPr>
      <p:grpSpPr>
        <a:xfrm>
          <a:off x="0" y="0"/>
          <a:ext cx="0" cy="0"/>
          <a:chOff x="0" y="0"/>
          <a:chExt cx="0" cy="0"/>
        </a:xfrm>
      </p:grpSpPr>
      <p:sp>
        <p:nvSpPr>
          <p:cNvPr id="82" name="Google Shape;82;p: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g1159f1a87bc_0_0: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59f1a87bc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5" name="Shape 1265"/>
        <p:cNvGrpSpPr/>
        <p:nvPr/>
      </p:nvGrpSpPr>
      <p:grpSpPr>
        <a:xfrm>
          <a:off x="0" y="0"/>
          <a:ext cx="0" cy="0"/>
          <a:chOff x="0" y="0"/>
          <a:chExt cx="0" cy="0"/>
        </a:xfrm>
      </p:grpSpPr>
      <p:sp>
        <p:nvSpPr>
          <p:cNvPr id="1266" name="Google Shape;1266;g1159f1a87bc_0_123: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159f1a87bc_0_1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6" name="Shape 1276"/>
        <p:cNvGrpSpPr/>
        <p:nvPr/>
      </p:nvGrpSpPr>
      <p:grpSpPr>
        <a:xfrm>
          <a:off x="0" y="0"/>
          <a:ext cx="0" cy="0"/>
          <a:chOff x="0" y="0"/>
          <a:chExt cx="0" cy="0"/>
        </a:xfrm>
      </p:grpSpPr>
      <p:sp>
        <p:nvSpPr>
          <p:cNvPr id="1277" name="Google Shape;1277;g1159f1a87bc_0_127: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1159f1a87bc_0_1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5450" y="6262650"/>
            <a:ext cx="20189100" cy="3657300"/>
          </a:xfrm>
          <a:prstGeom prst="rect">
            <a:avLst/>
          </a:prstGeom>
        </p:spPr>
        <p:txBody>
          <a:bodyPr spcFirstLastPara="1" wrap="square" lIns="255950" tIns="255950" rIns="255950" bIns="255950" anchor="ctr" anchorCtr="0">
            <a:normAutofit/>
          </a:bodyPr>
          <a:lstStyle>
            <a:lvl1pPr lvl="0" algn="ctr">
              <a:lnSpc>
                <a:spcPct val="80000"/>
              </a:lnSpc>
              <a:spcBef>
                <a:spcPts val="0"/>
              </a:spcBef>
              <a:spcAft>
                <a:spcPts val="0"/>
              </a:spcAft>
              <a:buSzPts val="14600"/>
              <a:buNone/>
              <a:defRPr sz="14600" b="0"/>
            </a:lvl1pPr>
            <a:lvl2pPr lvl="1" algn="ctr">
              <a:spcBef>
                <a:spcPts val="0"/>
              </a:spcBef>
              <a:spcAft>
                <a:spcPts val="0"/>
              </a:spcAft>
              <a:buSzPts val="14600"/>
              <a:buNone/>
              <a:defRPr sz="14600"/>
            </a:lvl2pPr>
            <a:lvl3pPr lvl="2" algn="ctr">
              <a:spcBef>
                <a:spcPts val="0"/>
              </a:spcBef>
              <a:spcAft>
                <a:spcPts val="0"/>
              </a:spcAft>
              <a:buSzPts val="14600"/>
              <a:buNone/>
              <a:defRPr sz="14600"/>
            </a:lvl3pPr>
            <a:lvl4pPr lvl="3" algn="ctr">
              <a:spcBef>
                <a:spcPts val="0"/>
              </a:spcBef>
              <a:spcAft>
                <a:spcPts val="0"/>
              </a:spcAft>
              <a:buSzPts val="14600"/>
              <a:buNone/>
              <a:defRPr sz="14600"/>
            </a:lvl4pPr>
            <a:lvl5pPr lvl="4" algn="ctr">
              <a:spcBef>
                <a:spcPts val="0"/>
              </a:spcBef>
              <a:spcAft>
                <a:spcPts val="0"/>
              </a:spcAft>
              <a:buSzPts val="14600"/>
              <a:buNone/>
              <a:defRPr sz="14600"/>
            </a:lvl5pPr>
            <a:lvl6pPr lvl="5" algn="ctr">
              <a:spcBef>
                <a:spcPts val="0"/>
              </a:spcBef>
              <a:spcAft>
                <a:spcPts val="0"/>
              </a:spcAft>
              <a:buSzPts val="14600"/>
              <a:buNone/>
              <a:defRPr sz="14600"/>
            </a:lvl6pPr>
            <a:lvl7pPr lvl="6" algn="ctr">
              <a:spcBef>
                <a:spcPts val="0"/>
              </a:spcBef>
              <a:spcAft>
                <a:spcPts val="0"/>
              </a:spcAft>
              <a:buSzPts val="14600"/>
              <a:buNone/>
              <a:defRPr sz="14600"/>
            </a:lvl7pPr>
            <a:lvl8pPr lvl="7" algn="ctr">
              <a:spcBef>
                <a:spcPts val="0"/>
              </a:spcBef>
              <a:spcAft>
                <a:spcPts val="0"/>
              </a:spcAft>
              <a:buSzPts val="14600"/>
              <a:buNone/>
              <a:defRPr sz="14600"/>
            </a:lvl8pPr>
            <a:lvl9pPr lvl="8" algn="ctr">
              <a:spcBef>
                <a:spcPts val="0"/>
              </a:spcBef>
              <a:spcAft>
                <a:spcPts val="0"/>
              </a:spcAft>
              <a:buSzPts val="14600"/>
              <a:buNone/>
              <a:defRPr sz="14600"/>
            </a:lvl9pPr>
          </a:lstStyle>
          <a:p/>
        </p:txBody>
      </p:sp>
      <p:sp>
        <p:nvSpPr>
          <p:cNvPr id="10" name="Google Shape;10;p2"/>
          <p:cNvSpPr txBox="1"/>
          <p:nvPr>
            <p:ph type="subTitle" idx="1"/>
          </p:nvPr>
        </p:nvSpPr>
        <p:spPr>
          <a:xfrm>
            <a:off x="1425450" y="9919950"/>
            <a:ext cx="20189100" cy="10974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0"/>
            </a:lvl2pPr>
            <a:lvl3pPr lvl="2" algn="ctr">
              <a:lnSpc>
                <a:spcPct val="100000"/>
              </a:lnSpc>
              <a:spcBef>
                <a:spcPts val="0"/>
              </a:spcBef>
              <a:spcAft>
                <a:spcPts val="0"/>
              </a:spcAft>
              <a:buSzPts val="7800"/>
              <a:buNone/>
              <a:defRPr sz="7800"/>
            </a:lvl3pPr>
            <a:lvl4pPr lvl="3" algn="ctr">
              <a:lnSpc>
                <a:spcPct val="100000"/>
              </a:lnSpc>
              <a:spcBef>
                <a:spcPts val="0"/>
              </a:spcBef>
              <a:spcAft>
                <a:spcPts val="0"/>
              </a:spcAft>
              <a:buSzPts val="7800"/>
              <a:buNone/>
              <a:defRPr sz="7800"/>
            </a:lvl4pPr>
            <a:lvl5pPr lvl="4" algn="ctr">
              <a:lnSpc>
                <a:spcPct val="100000"/>
              </a:lnSpc>
              <a:spcBef>
                <a:spcPts val="0"/>
              </a:spcBef>
              <a:spcAft>
                <a:spcPts val="0"/>
              </a:spcAft>
              <a:buSzPts val="7800"/>
              <a:buNone/>
              <a:defRPr sz="7800"/>
            </a:lvl5pPr>
            <a:lvl6pPr lvl="5" algn="ctr">
              <a:lnSpc>
                <a:spcPct val="100000"/>
              </a:lnSpc>
              <a:spcBef>
                <a:spcPts val="0"/>
              </a:spcBef>
              <a:spcAft>
                <a:spcPts val="0"/>
              </a:spcAft>
              <a:buSzPts val="7800"/>
              <a:buNone/>
              <a:defRPr sz="7800"/>
            </a:lvl6pPr>
            <a:lvl7pPr lvl="6" algn="ctr">
              <a:lnSpc>
                <a:spcPct val="100000"/>
              </a:lnSpc>
              <a:spcBef>
                <a:spcPts val="0"/>
              </a:spcBef>
              <a:spcAft>
                <a:spcPts val="0"/>
              </a:spcAft>
              <a:buSzPts val="7800"/>
              <a:buNone/>
              <a:defRPr sz="7800"/>
            </a:lvl7pPr>
            <a:lvl8pPr lvl="7" algn="ctr">
              <a:lnSpc>
                <a:spcPct val="100000"/>
              </a:lnSpc>
              <a:spcBef>
                <a:spcPts val="0"/>
              </a:spcBef>
              <a:spcAft>
                <a:spcPts val="0"/>
              </a:spcAft>
              <a:buSzPts val="7800"/>
              <a:buNone/>
              <a:defRPr sz="7800"/>
            </a:lvl8pPr>
            <a:lvl9pPr lvl="8" algn="ctr">
              <a:lnSpc>
                <a:spcPct val="100000"/>
              </a:lnSpc>
              <a:spcBef>
                <a:spcPts val="0"/>
              </a:spcBef>
              <a:spcAft>
                <a:spcPts val="0"/>
              </a:spcAft>
              <a:buSzPts val="7800"/>
              <a:buNone/>
              <a:defRPr sz="7800"/>
            </a:lvl9pPr>
          </a:lstStyle>
          <a:p/>
        </p:txBody>
      </p:sp>
      <p:sp>
        <p:nvSpPr>
          <p:cNvPr id="11" name="Google Shape;11;p2"/>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pic>
        <p:nvPicPr>
          <p:cNvPr id="12" name="Google Shape;12;p2"/>
          <p:cNvPicPr preferRelativeResize="0"/>
          <p:nvPr/>
        </p:nvPicPr>
        <p:blipFill>
          <a:blip r:embed="rId2"/>
          <a:stretch>
            <a:fillRect/>
          </a:stretch>
        </p:blipFill>
        <p:spPr>
          <a:xfrm>
            <a:off x="0" y="0"/>
            <a:ext cx="23040000" cy="17280000"/>
          </a:xfrm>
          <a:prstGeom prst="rect">
            <a:avLst/>
          </a:prstGeom>
          <a:noFill/>
          <a:ln>
            <a:noFill/>
          </a:ln>
        </p:spPr>
      </p:pic>
      <p:pic>
        <p:nvPicPr>
          <p:cNvPr id="13" name="Google Shape;13;p2"/>
          <p:cNvPicPr preferRelativeResize="0"/>
          <p:nvPr/>
        </p:nvPicPr>
        <p:blipFill>
          <a:blip r:embed="rId3"/>
          <a:stretch>
            <a:fillRect/>
          </a:stretch>
        </p:blipFill>
        <p:spPr>
          <a:xfrm>
            <a:off x="13373450" y="-1353450"/>
            <a:ext cx="12304451" cy="8677626"/>
          </a:xfrm>
          <a:prstGeom prst="rect">
            <a:avLst/>
          </a:prstGeom>
          <a:noFill/>
          <a:ln>
            <a:noFill/>
          </a:ln>
        </p:spPr>
      </p:pic>
      <p:pic>
        <p:nvPicPr>
          <p:cNvPr id="14" name="Google Shape;14;p2"/>
          <p:cNvPicPr preferRelativeResize="0"/>
          <p:nvPr/>
        </p:nvPicPr>
        <p:blipFill>
          <a:blip r:embed="rId3"/>
          <a:stretch>
            <a:fillRect/>
          </a:stretch>
        </p:blipFill>
        <p:spPr>
          <a:xfrm>
            <a:off x="-4548230" y="10599402"/>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9" name="Shape 59"/>
        <p:cNvGrpSpPr/>
        <p:nvPr/>
      </p:nvGrpSpPr>
      <p:grpSpPr>
        <a:xfrm>
          <a:off x="0" y="0"/>
          <a:ext cx="0" cy="0"/>
          <a:chOff x="0" y="0"/>
          <a:chExt cx="0" cy="0"/>
        </a:xfrm>
      </p:grpSpPr>
      <p:sp>
        <p:nvSpPr>
          <p:cNvPr id="60" name="Google Shape;60;p11"/>
          <p:cNvSpPr txBox="1"/>
          <p:nvPr>
            <p:ph type="body" idx="1"/>
          </p:nvPr>
        </p:nvSpPr>
        <p:spPr>
          <a:xfrm>
            <a:off x="785386" y="14212955"/>
            <a:ext cx="15115200" cy="2032800"/>
          </a:xfrm>
          <a:prstGeom prst="rect">
            <a:avLst/>
          </a:prstGeom>
        </p:spPr>
        <p:txBody>
          <a:bodyPr spcFirstLastPara="1" wrap="square" lIns="255950" tIns="255950" rIns="255950" bIns="255950" anchor="ctr" anchorCtr="0">
            <a:normAutofit/>
          </a:bodyPr>
          <a:lstStyle>
            <a:lvl1pPr marL="457200" lvl="0" indent="-228600">
              <a:lnSpc>
                <a:spcPct val="100000"/>
              </a:lnSpc>
              <a:spcBef>
                <a:spcPts val="0"/>
              </a:spcBef>
              <a:spcAft>
                <a:spcPts val="0"/>
              </a:spcAft>
              <a:buSzPts val="5000"/>
              <a:buNone/>
              <a:defRPr/>
            </a:lvl1pPr>
          </a:lstStyle>
          <a:p/>
        </p:txBody>
      </p:sp>
      <p:sp>
        <p:nvSpPr>
          <p:cNvPr id="61" name="Google Shape;61;p11"/>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2" name="Shape 62"/>
        <p:cNvGrpSpPr/>
        <p:nvPr/>
      </p:nvGrpSpPr>
      <p:grpSpPr>
        <a:xfrm>
          <a:off x="0" y="0"/>
          <a:ext cx="0" cy="0"/>
          <a:chOff x="0" y="0"/>
          <a:chExt cx="0" cy="0"/>
        </a:xfrm>
      </p:grpSpPr>
      <p:sp>
        <p:nvSpPr>
          <p:cNvPr id="63" name="Google Shape;63;p12"/>
          <p:cNvSpPr txBox="1"/>
          <p:nvPr>
            <p:ph type="title" hasCustomPrompt="1"/>
          </p:nvPr>
        </p:nvSpPr>
        <p:spPr>
          <a:xfrm>
            <a:off x="785386" y="3716115"/>
            <a:ext cx="21469200" cy="65964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33600"/>
              <a:buNone/>
              <a:defRPr sz="33600"/>
            </a:lvl1pPr>
            <a:lvl2pPr lvl="1" algn="ctr">
              <a:spcBef>
                <a:spcPts val="0"/>
              </a:spcBef>
              <a:spcAft>
                <a:spcPts val="0"/>
              </a:spcAft>
              <a:buSzPts val="33600"/>
              <a:buNone/>
              <a:defRPr sz="33600"/>
            </a:lvl2pPr>
            <a:lvl3pPr lvl="2" algn="ctr">
              <a:spcBef>
                <a:spcPts val="0"/>
              </a:spcBef>
              <a:spcAft>
                <a:spcPts val="0"/>
              </a:spcAft>
              <a:buSzPts val="33600"/>
              <a:buNone/>
              <a:defRPr sz="33600"/>
            </a:lvl3pPr>
            <a:lvl4pPr lvl="3" algn="ctr">
              <a:spcBef>
                <a:spcPts val="0"/>
              </a:spcBef>
              <a:spcAft>
                <a:spcPts val="0"/>
              </a:spcAft>
              <a:buSzPts val="33600"/>
              <a:buNone/>
              <a:defRPr sz="33600"/>
            </a:lvl4pPr>
            <a:lvl5pPr lvl="4" algn="ctr">
              <a:spcBef>
                <a:spcPts val="0"/>
              </a:spcBef>
              <a:spcAft>
                <a:spcPts val="0"/>
              </a:spcAft>
              <a:buSzPts val="33600"/>
              <a:buNone/>
              <a:defRPr sz="33600"/>
            </a:lvl5pPr>
            <a:lvl6pPr lvl="5" algn="ctr">
              <a:spcBef>
                <a:spcPts val="0"/>
              </a:spcBef>
              <a:spcAft>
                <a:spcPts val="0"/>
              </a:spcAft>
              <a:buSzPts val="33600"/>
              <a:buNone/>
              <a:defRPr sz="33600"/>
            </a:lvl6pPr>
            <a:lvl7pPr lvl="6" algn="ctr">
              <a:spcBef>
                <a:spcPts val="0"/>
              </a:spcBef>
              <a:spcAft>
                <a:spcPts val="0"/>
              </a:spcAft>
              <a:buSzPts val="33600"/>
              <a:buNone/>
              <a:defRPr sz="33600"/>
            </a:lvl7pPr>
            <a:lvl8pPr lvl="7" algn="ctr">
              <a:spcBef>
                <a:spcPts val="0"/>
              </a:spcBef>
              <a:spcAft>
                <a:spcPts val="0"/>
              </a:spcAft>
              <a:buSzPts val="33600"/>
              <a:buNone/>
              <a:defRPr sz="33600"/>
            </a:lvl8pPr>
            <a:lvl9pPr lvl="8" algn="ctr">
              <a:spcBef>
                <a:spcPts val="0"/>
              </a:spcBef>
              <a:spcAft>
                <a:spcPts val="0"/>
              </a:spcAft>
              <a:buSzPts val="33600"/>
              <a:buNone/>
              <a:defRPr sz="33600"/>
            </a:lvl9pPr>
          </a:lstStyle>
          <a:p>
            <a:r>
              <a:t>xx%</a:t>
            </a:r>
          </a:p>
        </p:txBody>
      </p:sp>
      <p:sp>
        <p:nvSpPr>
          <p:cNvPr id="64" name="Google Shape;64;p12"/>
          <p:cNvSpPr txBox="1"/>
          <p:nvPr>
            <p:ph type="body" idx="1"/>
          </p:nvPr>
        </p:nvSpPr>
        <p:spPr>
          <a:xfrm>
            <a:off x="785386" y="10590152"/>
            <a:ext cx="21469200" cy="4370100"/>
          </a:xfrm>
          <a:prstGeom prst="rect">
            <a:avLst/>
          </a:prstGeom>
        </p:spPr>
        <p:txBody>
          <a:bodyPr spcFirstLastPara="1" wrap="square" lIns="255950" tIns="255950" rIns="255950" bIns="255950" anchor="ctr" anchorCtr="0">
            <a:normAutofit/>
          </a:bodyPr>
          <a:lstStyle>
            <a:lvl1pPr marL="457200" lvl="0" indent="-546100" algn="ctr">
              <a:spcBef>
                <a:spcPts val="0"/>
              </a:spcBef>
              <a:spcAft>
                <a:spcPts val="0"/>
              </a:spcAft>
              <a:buSzPts val="5000"/>
              <a:buChar char="●"/>
              <a:defRPr/>
            </a:lvl1pPr>
            <a:lvl2pPr marL="914400" lvl="1" indent="-476250" algn="ctr">
              <a:spcBef>
                <a:spcPts val="0"/>
              </a:spcBef>
              <a:spcAft>
                <a:spcPts val="0"/>
              </a:spcAft>
              <a:buSzPts val="3900"/>
              <a:buChar char="○"/>
              <a:defRPr/>
            </a:lvl2pPr>
            <a:lvl3pPr marL="1371600" lvl="2" indent="-476250" algn="ctr">
              <a:spcBef>
                <a:spcPts val="0"/>
              </a:spcBef>
              <a:spcAft>
                <a:spcPts val="0"/>
              </a:spcAft>
              <a:buSzPts val="3900"/>
              <a:buChar char="■"/>
              <a:defRPr/>
            </a:lvl3pPr>
            <a:lvl4pPr marL="1828800" lvl="3" indent="-476250" algn="ctr">
              <a:spcBef>
                <a:spcPts val="0"/>
              </a:spcBef>
              <a:spcAft>
                <a:spcPts val="0"/>
              </a:spcAft>
              <a:buSzPts val="3900"/>
              <a:buChar char="●"/>
              <a:defRPr/>
            </a:lvl4pPr>
            <a:lvl5pPr marL="2286000" lvl="4" indent="-476250" algn="ctr">
              <a:spcBef>
                <a:spcPts val="0"/>
              </a:spcBef>
              <a:spcAft>
                <a:spcPts val="0"/>
              </a:spcAft>
              <a:buSzPts val="3900"/>
              <a:buChar char="○"/>
              <a:defRPr/>
            </a:lvl5pPr>
            <a:lvl6pPr marL="2743200" lvl="5" indent="-476250" algn="ctr">
              <a:spcBef>
                <a:spcPts val="0"/>
              </a:spcBef>
              <a:spcAft>
                <a:spcPts val="0"/>
              </a:spcAft>
              <a:buSzPts val="3900"/>
              <a:buChar char="■"/>
              <a:defRPr/>
            </a:lvl6pPr>
            <a:lvl7pPr marL="3200400" lvl="6" indent="-476250" algn="ctr">
              <a:spcBef>
                <a:spcPts val="0"/>
              </a:spcBef>
              <a:spcAft>
                <a:spcPts val="0"/>
              </a:spcAft>
              <a:buSzPts val="3900"/>
              <a:buChar char="●"/>
              <a:defRPr/>
            </a:lvl7pPr>
            <a:lvl8pPr marL="3657600" lvl="7" indent="-476250" algn="ctr">
              <a:spcBef>
                <a:spcPts val="0"/>
              </a:spcBef>
              <a:spcAft>
                <a:spcPts val="0"/>
              </a:spcAft>
              <a:buSzPts val="3900"/>
              <a:buChar char="○"/>
              <a:defRPr/>
            </a:lvl8pPr>
            <a:lvl9pPr marL="4114800" lvl="8" indent="-476250" algn="ctr">
              <a:spcBef>
                <a:spcPts val="0"/>
              </a:spcBef>
              <a:spcAft>
                <a:spcPts val="0"/>
              </a:spcAft>
              <a:buSzPts val="3900"/>
              <a:buChar char="■"/>
              <a:defRPr/>
            </a:lvl9pPr>
          </a:lstStyle>
          <a:p/>
        </p:txBody>
      </p:sp>
      <p:sp>
        <p:nvSpPr>
          <p:cNvPr id="65" name="Google Shape;65;p12"/>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lt1"/>
        </a:solidFill>
        <a:effectLst/>
      </p:bgPr>
    </p:bg>
    <p:spTree>
      <p:nvGrpSpPr>
        <p:cNvPr id="66" name="Shape 66"/>
        <p:cNvGrpSpPr/>
        <p:nvPr/>
      </p:nvGrpSpPr>
      <p:grpSpPr>
        <a:xfrm>
          <a:off x="0" y="0"/>
          <a:ext cx="0" cy="0"/>
          <a:chOff x="0" y="0"/>
          <a:chExt cx="0" cy="0"/>
        </a:xfrm>
      </p:grpSpPr>
      <p:sp>
        <p:nvSpPr>
          <p:cNvPr id="67" name="Google Shape;67;p13"/>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68" name="Shape 68"/>
        <p:cNvGrpSpPr/>
        <p:nvPr/>
      </p:nvGrpSpPr>
      <p:grpSpPr>
        <a:xfrm>
          <a:off x="0" y="0"/>
          <a:ext cx="0" cy="0"/>
          <a:chOff x="0" y="0"/>
          <a:chExt cx="0" cy="0"/>
        </a:xfrm>
      </p:grpSpPr>
      <p:sp>
        <p:nvSpPr>
          <p:cNvPr id="69" name="Google Shape;69;p14"/>
          <p:cNvSpPr txBox="1"/>
          <p:nvPr>
            <p:ph type="title"/>
          </p:nvPr>
        </p:nvSpPr>
        <p:spPr>
          <a:xfrm>
            <a:off x="457200" y="559175"/>
            <a:ext cx="21469200" cy="1494300"/>
          </a:xfrm>
          <a:prstGeom prst="rect">
            <a:avLst/>
          </a:prstGeom>
        </p:spPr>
        <p:txBody>
          <a:bodyPr spcFirstLastPara="1" wrap="square" lIns="255950" tIns="255950" rIns="255950" bIns="255950" anchor="b" anchorCtr="0">
            <a:normAutofit/>
          </a:bodyPr>
          <a:lstStyle>
            <a:lvl1pPr lvl="0" algn="ctr" rtl="0">
              <a:spcBef>
                <a:spcPts val="0"/>
              </a:spcBef>
              <a:spcAft>
                <a:spcPts val="0"/>
              </a:spcAft>
              <a:buSzPts val="9000"/>
              <a:buNone/>
              <a:defRPr sz="9020"/>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70" name="Google Shape;70;p14"/>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pic>
        <p:nvPicPr>
          <p:cNvPr id="71" name="Google Shape;71;p14"/>
          <p:cNvPicPr preferRelativeResize="0"/>
          <p:nvPr/>
        </p:nvPicPr>
        <p:blipFill>
          <a:blip r:embed="rId2"/>
          <a:stretch>
            <a:fillRect/>
          </a:stretch>
        </p:blipFill>
        <p:spPr>
          <a:xfrm>
            <a:off x="0" y="0"/>
            <a:ext cx="23040000" cy="17280000"/>
          </a:xfrm>
          <a:prstGeom prst="rect">
            <a:avLst/>
          </a:prstGeom>
          <a:noFill/>
          <a:ln>
            <a:noFill/>
          </a:ln>
        </p:spPr>
      </p:pic>
      <p:pic>
        <p:nvPicPr>
          <p:cNvPr id="72" name="Google Shape;72;p14"/>
          <p:cNvPicPr preferRelativeResize="0"/>
          <p:nvPr/>
        </p:nvPicPr>
        <p:blipFill>
          <a:blip r:embed="rId3"/>
          <a:stretch>
            <a:fillRect/>
          </a:stretch>
        </p:blipFill>
        <p:spPr>
          <a:xfrm>
            <a:off x="16667300" y="-4039850"/>
            <a:ext cx="12304451" cy="8677626"/>
          </a:xfrm>
          <a:prstGeom prst="rect">
            <a:avLst/>
          </a:prstGeom>
          <a:noFill/>
          <a:ln>
            <a:noFill/>
          </a:ln>
        </p:spPr>
      </p:pic>
      <p:pic>
        <p:nvPicPr>
          <p:cNvPr id="73" name="Google Shape;73;p14"/>
          <p:cNvPicPr preferRelativeResize="0"/>
          <p:nvPr/>
        </p:nvPicPr>
        <p:blipFill>
          <a:blip r:embed="rId3"/>
          <a:stretch>
            <a:fillRect/>
          </a:stretch>
        </p:blipFill>
        <p:spPr>
          <a:xfrm>
            <a:off x="-7614155" y="-5634498"/>
            <a:ext cx="15990298" cy="11610143"/>
          </a:xfrm>
          <a:prstGeom prst="rect">
            <a:avLst/>
          </a:prstGeom>
          <a:noFill/>
          <a:ln>
            <a:noFill/>
          </a:ln>
        </p:spPr>
      </p:pic>
      <p:sp>
        <p:nvSpPr>
          <p:cNvPr id="74" name="Google Shape;74;p14"/>
          <p:cNvSpPr/>
          <p:nvPr/>
        </p:nvSpPr>
        <p:spPr>
          <a:xfrm>
            <a:off x="6053059" y="4111475"/>
            <a:ext cx="109278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4"/>
          <p:cNvSpPr/>
          <p:nvPr/>
        </p:nvSpPr>
        <p:spPr>
          <a:xfrm>
            <a:off x="457200"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4"/>
          <p:cNvSpPr/>
          <p:nvPr/>
        </p:nvSpPr>
        <p:spPr>
          <a:xfrm>
            <a:off x="17244725" y="4111475"/>
            <a:ext cx="5331900" cy="12713400"/>
          </a:xfrm>
          <a:prstGeom prst="rect">
            <a:avLst/>
          </a:prstGeom>
          <a:solidFill>
            <a:srgbClr val="0313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3"/>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
        <p:nvSpPr>
          <p:cNvPr id="17" name="Google Shape;17;p3"/>
          <p:cNvSpPr txBox="1"/>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18" name="Google Shape;18;p3"/>
          <p:cNvSpPr txBox="1"/>
          <p:nvPr>
            <p:ph type="sldNum" idx="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pic>
        <p:nvPicPr>
          <p:cNvPr id="19" name="Google Shape;19;p3"/>
          <p:cNvPicPr preferRelativeResize="0"/>
          <p:nvPr/>
        </p:nvPicPr>
        <p:blipFill>
          <a:blip r:embed="rId2"/>
          <a:stretch>
            <a:fillRect/>
          </a:stretch>
        </p:blipFill>
        <p:spPr>
          <a:xfrm>
            <a:off x="0" y="0"/>
            <a:ext cx="23040000" cy="17280000"/>
          </a:xfrm>
          <a:prstGeom prst="rect">
            <a:avLst/>
          </a:prstGeom>
          <a:noFill/>
          <a:ln>
            <a:noFill/>
          </a:ln>
        </p:spPr>
      </p:pic>
      <p:pic>
        <p:nvPicPr>
          <p:cNvPr id="20" name="Google Shape;20;p3"/>
          <p:cNvPicPr preferRelativeResize="0"/>
          <p:nvPr/>
        </p:nvPicPr>
        <p:blipFill>
          <a:blip r:embed="rId3"/>
          <a:stretch>
            <a:fillRect/>
          </a:stretch>
        </p:blipFill>
        <p:spPr>
          <a:xfrm>
            <a:off x="15034095" y="10235027"/>
            <a:ext cx="15990298" cy="11610143"/>
          </a:xfrm>
          <a:prstGeom prst="rect">
            <a:avLst/>
          </a:prstGeom>
          <a:noFill/>
          <a:ln>
            <a:noFill/>
          </a:ln>
        </p:spPr>
      </p:pic>
      <p:pic>
        <p:nvPicPr>
          <p:cNvPr id="21" name="Google Shape;21;p3"/>
          <p:cNvPicPr preferRelativeResize="0"/>
          <p:nvPr/>
        </p:nvPicPr>
        <p:blipFill>
          <a:blip r:embed="rId3"/>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a:blip r:embed="rId2"/>
          <a:stretch>
            <a:fillRect/>
          </a:stretch>
        </p:blipFill>
        <p:spPr>
          <a:xfrm>
            <a:off x="0" y="0"/>
            <a:ext cx="23040000" cy="17280000"/>
          </a:xfrm>
          <a:prstGeom prst="rect">
            <a:avLst/>
          </a:prstGeom>
          <a:noFill/>
          <a:ln>
            <a:noFill/>
          </a:ln>
        </p:spPr>
      </p:pic>
      <p:sp>
        <p:nvSpPr>
          <p:cNvPr id="24" name="Google Shape;24;p4"/>
          <p:cNvSpPr txBox="1"/>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25" name="Google Shape;25;p4"/>
          <p:cNvSpPr txBox="1"/>
          <p:nvPr>
            <p:ph type="body" idx="1"/>
          </p:nvPr>
        </p:nvSpPr>
        <p:spPr>
          <a:xfrm>
            <a:off x="785375" y="3419000"/>
            <a:ext cx="21469200" cy="11930400"/>
          </a:xfrm>
          <a:prstGeom prst="rect">
            <a:avLst/>
          </a:prstGeom>
        </p:spPr>
        <p:txBody>
          <a:bodyPr spcFirstLastPara="1" wrap="square" lIns="255950" tIns="255950" rIns="255950" bIns="255950" anchor="t" anchorCtr="0">
            <a:normAutofit/>
          </a:bodyPr>
          <a:lstStyle>
            <a:lvl1pPr marL="457200" lvl="0" indent="-450850">
              <a:lnSpc>
                <a:spcPct val="100000"/>
              </a:lnSpc>
              <a:spcBef>
                <a:spcPts val="0"/>
              </a:spcBef>
              <a:spcAft>
                <a:spcPts val="0"/>
              </a:spcAft>
              <a:buClr>
                <a:schemeClr val="accent1"/>
              </a:buClr>
              <a:buSzPts val="3500"/>
              <a:buFont typeface="Roboto"/>
              <a:buChar char="●"/>
              <a:defRPr sz="3500"/>
            </a:lvl1pPr>
            <a:lvl2pPr marL="914400" lvl="1" indent="-264160">
              <a:spcBef>
                <a:spcPts val="0"/>
              </a:spcBef>
              <a:spcAft>
                <a:spcPts val="0"/>
              </a:spcAft>
              <a:buSzPts val="560"/>
              <a:buFont typeface="Roboto"/>
              <a:buChar char="○"/>
              <a:defRPr/>
            </a:lvl2pPr>
            <a:lvl3pPr marL="1371600" lvl="2" indent="-264160">
              <a:spcBef>
                <a:spcPts val="0"/>
              </a:spcBef>
              <a:spcAft>
                <a:spcPts val="0"/>
              </a:spcAft>
              <a:buSzPts val="560"/>
              <a:buFont typeface="Roboto"/>
              <a:buChar char="■"/>
              <a:defRPr/>
            </a:lvl3pPr>
            <a:lvl4pPr marL="1828800" lvl="3" indent="-264160">
              <a:spcBef>
                <a:spcPts val="0"/>
              </a:spcBef>
              <a:spcAft>
                <a:spcPts val="0"/>
              </a:spcAft>
              <a:buSzPts val="560"/>
              <a:buFont typeface="Roboto"/>
              <a:buChar char="●"/>
              <a:defRPr/>
            </a:lvl4pPr>
            <a:lvl5pPr marL="2286000" lvl="4" indent="-264160">
              <a:spcBef>
                <a:spcPts val="0"/>
              </a:spcBef>
              <a:spcAft>
                <a:spcPts val="0"/>
              </a:spcAft>
              <a:buSzPts val="560"/>
              <a:buFont typeface="Roboto"/>
              <a:buChar char="○"/>
              <a:defRPr/>
            </a:lvl5pPr>
            <a:lvl6pPr marL="2743200" lvl="5" indent="-264160">
              <a:spcBef>
                <a:spcPts val="0"/>
              </a:spcBef>
              <a:spcAft>
                <a:spcPts val="0"/>
              </a:spcAft>
              <a:buSzPts val="560"/>
              <a:buFont typeface="Roboto"/>
              <a:buChar char="■"/>
              <a:defRPr/>
            </a:lvl6pPr>
            <a:lvl7pPr marL="3200400" lvl="6" indent="-264160">
              <a:spcBef>
                <a:spcPts val="0"/>
              </a:spcBef>
              <a:spcAft>
                <a:spcPts val="0"/>
              </a:spcAft>
              <a:buSzPts val="560"/>
              <a:buFont typeface="Roboto"/>
              <a:buChar char="●"/>
              <a:defRPr/>
            </a:lvl7pPr>
            <a:lvl8pPr marL="3657600" lvl="7" indent="-264160">
              <a:spcBef>
                <a:spcPts val="0"/>
              </a:spcBef>
              <a:spcAft>
                <a:spcPts val="0"/>
              </a:spcAft>
              <a:buSzPts val="560"/>
              <a:buFont typeface="Roboto"/>
              <a:buChar char="○"/>
              <a:defRPr/>
            </a:lvl8pPr>
            <a:lvl9pPr marL="4114800" lvl="8" indent="-264160">
              <a:spcBef>
                <a:spcPts val="0"/>
              </a:spcBef>
              <a:spcAft>
                <a:spcPts val="0"/>
              </a:spcAft>
              <a:buSzPts val="560"/>
              <a:buFont typeface="Roboto"/>
              <a:buChar char="■"/>
              <a:defRPr/>
            </a:lvl9pPr>
          </a:lstStyle>
          <a:p/>
        </p:txBody>
      </p:sp>
      <p:sp>
        <p:nvSpPr>
          <p:cNvPr id="26" name="Google Shape;26;p4"/>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pic>
        <p:nvPicPr>
          <p:cNvPr id="27" name="Google Shape;27;p4"/>
          <p:cNvPicPr preferRelativeResize="0"/>
          <p:nvPr/>
        </p:nvPicPr>
        <p:blipFill>
          <a:blip r:embed="rId3"/>
          <a:stretch>
            <a:fillRect/>
          </a:stretch>
        </p:blipFill>
        <p:spPr>
          <a:xfrm>
            <a:off x="15034095" y="10235027"/>
            <a:ext cx="15990298" cy="11610143"/>
          </a:xfrm>
          <a:prstGeom prst="rect">
            <a:avLst/>
          </a:prstGeom>
          <a:noFill/>
          <a:ln>
            <a:noFill/>
          </a:ln>
        </p:spPr>
      </p:pic>
      <p:pic>
        <p:nvPicPr>
          <p:cNvPr id="28" name="Google Shape;28;p4"/>
          <p:cNvPicPr preferRelativeResize="0"/>
          <p:nvPr/>
        </p:nvPicPr>
        <p:blipFill>
          <a:blip r:embed="rId3"/>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p:txBody>
      </p:sp>
      <p:sp>
        <p:nvSpPr>
          <p:cNvPr id="31" name="Google Shape;31;p5"/>
          <p:cNvSpPr txBox="1"/>
          <p:nvPr>
            <p:ph type="body" idx="1"/>
          </p:nvPr>
        </p:nvSpPr>
        <p:spPr>
          <a:xfrm>
            <a:off x="785386" y="3871832"/>
            <a:ext cx="10078500" cy="11477700"/>
          </a:xfrm>
          <a:prstGeom prst="rect">
            <a:avLst/>
          </a:prstGeom>
        </p:spPr>
        <p:txBody>
          <a:bodyPr spcFirstLastPara="1" wrap="square" lIns="255950" tIns="255950" rIns="255950" bIns="255950" anchor="ctr" anchorCtr="0">
            <a:normAutofit/>
          </a:bodyPr>
          <a:lstStyle>
            <a:lvl1pPr marL="457200" lvl="0" indent="-476250">
              <a:spcBef>
                <a:spcPts val="0"/>
              </a:spcBef>
              <a:spcAft>
                <a:spcPts val="0"/>
              </a:spcAft>
              <a:buSzPts val="3900"/>
              <a:buChar char="●"/>
              <a:defRPr sz="39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p:txBody>
      </p:sp>
      <p:sp>
        <p:nvSpPr>
          <p:cNvPr id="32" name="Google Shape;32;p5"/>
          <p:cNvSpPr txBox="1"/>
          <p:nvPr>
            <p:ph type="body" idx="2"/>
          </p:nvPr>
        </p:nvSpPr>
        <p:spPr>
          <a:xfrm>
            <a:off x="12176126" y="3871832"/>
            <a:ext cx="10078500" cy="11477700"/>
          </a:xfrm>
          <a:prstGeom prst="rect">
            <a:avLst/>
          </a:prstGeom>
        </p:spPr>
        <p:txBody>
          <a:bodyPr spcFirstLastPara="1" wrap="square" lIns="255950" tIns="255950" rIns="255950" bIns="255950" anchor="ctr" anchorCtr="0">
            <a:normAutofit/>
          </a:bodyPr>
          <a:lstStyle>
            <a:lvl1pPr marL="457200" lvl="0" indent="-476250">
              <a:spcBef>
                <a:spcPts val="0"/>
              </a:spcBef>
              <a:spcAft>
                <a:spcPts val="0"/>
              </a:spcAft>
              <a:buSzPts val="3900"/>
              <a:buChar char="●"/>
              <a:defRPr sz="39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p:txBody>
      </p:sp>
      <p:sp>
        <p:nvSpPr>
          <p:cNvPr id="33" name="Google Shape;33;p5"/>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4" name="Shape 34"/>
        <p:cNvGrpSpPr/>
        <p:nvPr/>
      </p:nvGrpSpPr>
      <p:grpSpPr>
        <a:xfrm>
          <a:off x="0" y="0"/>
          <a:ext cx="0" cy="0"/>
          <a:chOff x="0" y="0"/>
          <a:chExt cx="0" cy="0"/>
        </a:xfrm>
      </p:grpSpPr>
      <p:pic>
        <p:nvPicPr>
          <p:cNvPr id="35" name="Google Shape;35;p6"/>
          <p:cNvPicPr preferRelativeResize="0"/>
          <p:nvPr/>
        </p:nvPicPr>
        <p:blipFill>
          <a:blip r:embed="rId2"/>
          <a:stretch>
            <a:fillRect/>
          </a:stretch>
        </p:blipFill>
        <p:spPr>
          <a:xfrm>
            <a:off x="0" y="0"/>
            <a:ext cx="23040000" cy="17280000"/>
          </a:xfrm>
          <a:prstGeom prst="rect">
            <a:avLst/>
          </a:prstGeom>
          <a:noFill/>
          <a:ln>
            <a:noFill/>
          </a:ln>
        </p:spPr>
      </p:pic>
      <p:sp>
        <p:nvSpPr>
          <p:cNvPr id="36" name="Google Shape;36;p6"/>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pic>
        <p:nvPicPr>
          <p:cNvPr id="37" name="Google Shape;37;p6"/>
          <p:cNvPicPr preferRelativeResize="0"/>
          <p:nvPr/>
        </p:nvPicPr>
        <p:blipFill>
          <a:blip r:embed="rId3"/>
          <a:stretch>
            <a:fillRect/>
          </a:stretch>
        </p:blipFill>
        <p:spPr>
          <a:xfrm>
            <a:off x="16667300" y="-4039850"/>
            <a:ext cx="12304451" cy="8677626"/>
          </a:xfrm>
          <a:prstGeom prst="rect">
            <a:avLst/>
          </a:prstGeom>
          <a:noFill/>
          <a:ln>
            <a:noFill/>
          </a:ln>
        </p:spPr>
      </p:pic>
      <p:pic>
        <p:nvPicPr>
          <p:cNvPr id="38" name="Google Shape;38;p6"/>
          <p:cNvPicPr preferRelativeResize="0"/>
          <p:nvPr/>
        </p:nvPicPr>
        <p:blipFill>
          <a:blip r:embed="rId3"/>
          <a:stretch>
            <a:fillRect/>
          </a:stretch>
        </p:blipFill>
        <p:spPr>
          <a:xfrm>
            <a:off x="-7614155" y="-5634498"/>
            <a:ext cx="15990298" cy="11610143"/>
          </a:xfrm>
          <a:prstGeom prst="rect">
            <a:avLst/>
          </a:prstGeom>
          <a:noFill/>
          <a:ln>
            <a:noFill/>
          </a:ln>
        </p:spPr>
      </p:pic>
      <p:sp>
        <p:nvSpPr>
          <p:cNvPr id="39" name="Google Shape;39;p6"/>
          <p:cNvSpPr txBox="1"/>
          <p:nvPr>
            <p:ph type="title"/>
          </p:nvPr>
        </p:nvSpPr>
        <p:spPr>
          <a:xfrm>
            <a:off x="785386" y="1495097"/>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40" name="Shape 40"/>
        <p:cNvGrpSpPr/>
        <p:nvPr/>
      </p:nvGrpSpPr>
      <p:grpSpPr>
        <a:xfrm>
          <a:off x="0" y="0"/>
          <a:ext cx="0" cy="0"/>
          <a:chOff x="0" y="0"/>
          <a:chExt cx="0" cy="0"/>
        </a:xfrm>
      </p:grpSpPr>
      <p:sp>
        <p:nvSpPr>
          <p:cNvPr id="41" name="Google Shape;41;p7"/>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fld>
            <a:endParaRPr lang="en-GB"/>
          </a:p>
        </p:txBody>
      </p:sp>
      <p:sp>
        <p:nvSpPr>
          <p:cNvPr id="42" name="Google Shape;42;p7"/>
          <p:cNvSpPr txBox="1"/>
          <p:nvPr>
            <p:ph type="title"/>
          </p:nvPr>
        </p:nvSpPr>
        <p:spPr>
          <a:xfrm>
            <a:off x="785386" y="1495097"/>
            <a:ext cx="21469200" cy="1923900"/>
          </a:xfrm>
          <a:prstGeom prst="rect">
            <a:avLst/>
          </a:prstGeom>
        </p:spPr>
        <p:txBody>
          <a:bodyPr spcFirstLastPara="1" wrap="square" lIns="255950" tIns="255950" rIns="255950" bIns="255950" anchor="ctr" anchorCtr="0">
            <a:normAutofit/>
          </a:bodyPr>
          <a:lstStyle>
            <a:lvl1pPr lvl="0" algn="ctr" rtl="0">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pic>
        <p:nvPicPr>
          <p:cNvPr id="43" name="Google Shape;43;p7"/>
          <p:cNvPicPr preferRelativeResize="0"/>
          <p:nvPr/>
        </p:nvPicPr>
        <p:blipFill>
          <a:blip r:embed="rId2"/>
          <a:stretch>
            <a:fillRect/>
          </a:stretch>
        </p:blipFill>
        <p:spPr>
          <a:xfrm>
            <a:off x="0" y="0"/>
            <a:ext cx="23040000" cy="17280000"/>
          </a:xfrm>
          <a:prstGeom prst="rect">
            <a:avLst/>
          </a:prstGeom>
          <a:noFill/>
          <a:ln>
            <a:noFill/>
          </a:ln>
        </p:spPr>
      </p:pic>
      <p:pic>
        <p:nvPicPr>
          <p:cNvPr id="44" name="Google Shape;44;p7"/>
          <p:cNvPicPr preferRelativeResize="0"/>
          <p:nvPr/>
        </p:nvPicPr>
        <p:blipFill>
          <a:blip r:embed="rId3"/>
          <a:stretch>
            <a:fillRect/>
          </a:stretch>
        </p:blipFill>
        <p:spPr>
          <a:xfrm>
            <a:off x="-6241580" y="-4947010"/>
            <a:ext cx="15990298" cy="11610143"/>
          </a:xfrm>
          <a:prstGeom prst="rect">
            <a:avLst/>
          </a:prstGeom>
          <a:noFill/>
          <a:ln>
            <a:noFill/>
          </a:ln>
        </p:spPr>
      </p:pic>
      <p:pic>
        <p:nvPicPr>
          <p:cNvPr id="45" name="Google Shape;45;p7"/>
          <p:cNvPicPr preferRelativeResize="0"/>
          <p:nvPr/>
        </p:nvPicPr>
        <p:blipFill>
          <a:blip r:embed="rId3"/>
          <a:stretch>
            <a:fillRect/>
          </a:stretch>
        </p:blipFill>
        <p:spPr>
          <a:xfrm>
            <a:off x="14559588" y="-1852388"/>
            <a:ext cx="12304451" cy="8677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6" name="Shape 46"/>
        <p:cNvGrpSpPr/>
        <p:nvPr/>
      </p:nvGrpSpPr>
      <p:grpSpPr>
        <a:xfrm>
          <a:off x="0" y="0"/>
          <a:ext cx="0" cy="0"/>
          <a:chOff x="0" y="0"/>
          <a:chExt cx="0" cy="0"/>
        </a:xfrm>
      </p:grpSpPr>
      <p:sp>
        <p:nvSpPr>
          <p:cNvPr id="47" name="Google Shape;47;p8"/>
          <p:cNvSpPr txBox="1"/>
          <p:nvPr>
            <p:ph type="title"/>
          </p:nvPr>
        </p:nvSpPr>
        <p:spPr>
          <a:xfrm>
            <a:off x="785386" y="1866583"/>
            <a:ext cx="7075200" cy="2538900"/>
          </a:xfrm>
          <a:prstGeom prst="rect">
            <a:avLst/>
          </a:prstGeom>
        </p:spPr>
        <p:txBody>
          <a:bodyPr spcFirstLastPara="1" wrap="square" lIns="255950" tIns="255950" rIns="255950" bIns="255950" anchor="b" anchorCtr="0">
            <a:normAutofit/>
          </a:bodyPr>
          <a:lstStyle>
            <a:lvl1pPr lvl="0">
              <a:spcBef>
                <a:spcPts val="0"/>
              </a:spcBef>
              <a:spcAft>
                <a:spcPts val="0"/>
              </a:spcAft>
              <a:buSzPts val="6700"/>
              <a:buNone/>
              <a:defRPr sz="6700"/>
            </a:lvl1pPr>
            <a:lvl2pPr lvl="1">
              <a:spcBef>
                <a:spcPts val="0"/>
              </a:spcBef>
              <a:spcAft>
                <a:spcPts val="0"/>
              </a:spcAft>
              <a:buSzPts val="6700"/>
              <a:buNone/>
              <a:defRPr sz="6700"/>
            </a:lvl2pPr>
            <a:lvl3pPr lvl="2">
              <a:spcBef>
                <a:spcPts val="0"/>
              </a:spcBef>
              <a:spcAft>
                <a:spcPts val="0"/>
              </a:spcAft>
              <a:buSzPts val="6700"/>
              <a:buNone/>
              <a:defRPr sz="6700"/>
            </a:lvl3pPr>
            <a:lvl4pPr lvl="3">
              <a:spcBef>
                <a:spcPts val="0"/>
              </a:spcBef>
              <a:spcAft>
                <a:spcPts val="0"/>
              </a:spcAft>
              <a:buSzPts val="6700"/>
              <a:buNone/>
              <a:defRPr sz="6700"/>
            </a:lvl4pPr>
            <a:lvl5pPr lvl="4">
              <a:spcBef>
                <a:spcPts val="0"/>
              </a:spcBef>
              <a:spcAft>
                <a:spcPts val="0"/>
              </a:spcAft>
              <a:buSzPts val="6700"/>
              <a:buNone/>
              <a:defRPr sz="6700"/>
            </a:lvl5pPr>
            <a:lvl6pPr lvl="5">
              <a:spcBef>
                <a:spcPts val="0"/>
              </a:spcBef>
              <a:spcAft>
                <a:spcPts val="0"/>
              </a:spcAft>
              <a:buSzPts val="6700"/>
              <a:buNone/>
              <a:defRPr sz="6700"/>
            </a:lvl6pPr>
            <a:lvl7pPr lvl="6">
              <a:spcBef>
                <a:spcPts val="0"/>
              </a:spcBef>
              <a:spcAft>
                <a:spcPts val="0"/>
              </a:spcAft>
              <a:buSzPts val="6700"/>
              <a:buNone/>
              <a:defRPr sz="6700"/>
            </a:lvl7pPr>
            <a:lvl8pPr lvl="7">
              <a:spcBef>
                <a:spcPts val="0"/>
              </a:spcBef>
              <a:spcAft>
                <a:spcPts val="0"/>
              </a:spcAft>
              <a:buSzPts val="6700"/>
              <a:buNone/>
              <a:defRPr sz="6700"/>
            </a:lvl8pPr>
            <a:lvl9pPr lvl="8">
              <a:spcBef>
                <a:spcPts val="0"/>
              </a:spcBef>
              <a:spcAft>
                <a:spcPts val="0"/>
              </a:spcAft>
              <a:buSzPts val="6700"/>
              <a:buNone/>
              <a:defRPr sz="6700"/>
            </a:lvl9pPr>
          </a:lstStyle>
          <a:p/>
        </p:txBody>
      </p:sp>
      <p:sp>
        <p:nvSpPr>
          <p:cNvPr id="48" name="Google Shape;48;p8"/>
          <p:cNvSpPr txBox="1"/>
          <p:nvPr>
            <p:ph type="body" idx="1"/>
          </p:nvPr>
        </p:nvSpPr>
        <p:spPr>
          <a:xfrm>
            <a:off x="785386" y="4668472"/>
            <a:ext cx="7075200" cy="10681500"/>
          </a:xfrm>
          <a:prstGeom prst="rect">
            <a:avLst/>
          </a:prstGeom>
        </p:spPr>
        <p:txBody>
          <a:bodyPr spcFirstLastPara="1" wrap="square" lIns="255950" tIns="255950" rIns="255950" bIns="255950" anchor="ctr" anchorCtr="0">
            <a:normAutofit/>
          </a:bodyPr>
          <a:lstStyle>
            <a:lvl1pPr marL="457200" lvl="0" indent="-444500">
              <a:spcBef>
                <a:spcPts val="0"/>
              </a:spcBef>
              <a:spcAft>
                <a:spcPts val="0"/>
              </a:spcAft>
              <a:buSzPts val="3400"/>
              <a:buChar char="●"/>
              <a:defRPr sz="34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p:txBody>
      </p:sp>
      <p:sp>
        <p:nvSpPr>
          <p:cNvPr id="49" name="Google Shape;49;p8"/>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0" name="Shape 50"/>
        <p:cNvGrpSpPr/>
        <p:nvPr/>
      </p:nvGrpSpPr>
      <p:grpSpPr>
        <a:xfrm>
          <a:off x="0" y="0"/>
          <a:ext cx="0" cy="0"/>
          <a:chOff x="0" y="0"/>
          <a:chExt cx="0" cy="0"/>
        </a:xfrm>
      </p:grpSpPr>
      <p:sp>
        <p:nvSpPr>
          <p:cNvPr id="51" name="Google Shape;51;p9"/>
          <p:cNvSpPr txBox="1"/>
          <p:nvPr>
            <p:ph type="title"/>
          </p:nvPr>
        </p:nvSpPr>
        <p:spPr>
          <a:xfrm>
            <a:off x="1235276" y="1512315"/>
            <a:ext cx="16044900" cy="13743300"/>
          </a:xfrm>
          <a:prstGeom prst="rect">
            <a:avLst/>
          </a:prstGeom>
        </p:spPr>
        <p:txBody>
          <a:bodyPr spcFirstLastPara="1" wrap="square" lIns="255950" tIns="255950" rIns="255950" bIns="255950" anchor="ctr" anchorCtr="0">
            <a:normAutofit/>
          </a:bodyPr>
          <a:lstStyle>
            <a:lvl1pPr lvl="0">
              <a:spcBef>
                <a:spcPts val="0"/>
              </a:spcBef>
              <a:spcAft>
                <a:spcPts val="0"/>
              </a:spcAft>
              <a:buSzPts val="13400"/>
              <a:buNone/>
              <a:defRPr sz="13400"/>
            </a:lvl1pPr>
            <a:lvl2pPr lvl="1">
              <a:spcBef>
                <a:spcPts val="0"/>
              </a:spcBef>
              <a:spcAft>
                <a:spcPts val="0"/>
              </a:spcAft>
              <a:buSzPts val="13400"/>
              <a:buNone/>
              <a:defRPr sz="13400"/>
            </a:lvl2pPr>
            <a:lvl3pPr lvl="2">
              <a:spcBef>
                <a:spcPts val="0"/>
              </a:spcBef>
              <a:spcAft>
                <a:spcPts val="0"/>
              </a:spcAft>
              <a:buSzPts val="13400"/>
              <a:buNone/>
              <a:defRPr sz="13400"/>
            </a:lvl3pPr>
            <a:lvl4pPr lvl="3">
              <a:spcBef>
                <a:spcPts val="0"/>
              </a:spcBef>
              <a:spcAft>
                <a:spcPts val="0"/>
              </a:spcAft>
              <a:buSzPts val="13400"/>
              <a:buNone/>
              <a:defRPr sz="13400"/>
            </a:lvl4pPr>
            <a:lvl5pPr lvl="4">
              <a:spcBef>
                <a:spcPts val="0"/>
              </a:spcBef>
              <a:spcAft>
                <a:spcPts val="0"/>
              </a:spcAft>
              <a:buSzPts val="13400"/>
              <a:buNone/>
              <a:defRPr sz="13400"/>
            </a:lvl5pPr>
            <a:lvl6pPr lvl="5">
              <a:spcBef>
                <a:spcPts val="0"/>
              </a:spcBef>
              <a:spcAft>
                <a:spcPts val="0"/>
              </a:spcAft>
              <a:buSzPts val="13400"/>
              <a:buNone/>
              <a:defRPr sz="13400"/>
            </a:lvl6pPr>
            <a:lvl7pPr lvl="6">
              <a:spcBef>
                <a:spcPts val="0"/>
              </a:spcBef>
              <a:spcAft>
                <a:spcPts val="0"/>
              </a:spcAft>
              <a:buSzPts val="13400"/>
              <a:buNone/>
              <a:defRPr sz="13400"/>
            </a:lvl7pPr>
            <a:lvl8pPr lvl="7">
              <a:spcBef>
                <a:spcPts val="0"/>
              </a:spcBef>
              <a:spcAft>
                <a:spcPts val="0"/>
              </a:spcAft>
              <a:buSzPts val="13400"/>
              <a:buNone/>
              <a:defRPr sz="13400"/>
            </a:lvl8pPr>
            <a:lvl9pPr lvl="8">
              <a:spcBef>
                <a:spcPts val="0"/>
              </a:spcBef>
              <a:spcAft>
                <a:spcPts val="0"/>
              </a:spcAft>
              <a:buSzPts val="13400"/>
              <a:buNone/>
              <a:defRPr sz="13400"/>
            </a:lvl9pPr>
          </a:lstStyle>
          <a:p/>
        </p:txBody>
      </p:sp>
      <p:sp>
        <p:nvSpPr>
          <p:cNvPr id="52" name="Google Shape;52;p9"/>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10"/>
          <p:cNvSpPr/>
          <p:nvPr/>
        </p:nvSpPr>
        <p:spPr>
          <a:xfrm>
            <a:off x="11520000" y="-420"/>
            <a:ext cx="11520000" cy="17280000"/>
          </a:xfrm>
          <a:prstGeom prst="rect">
            <a:avLst/>
          </a:prstGeom>
          <a:solidFill>
            <a:schemeClr val="lt2"/>
          </a:solidFill>
          <a:ln>
            <a:noFill/>
          </a:ln>
        </p:spPr>
        <p:txBody>
          <a:bodyPr spcFirstLastPara="1" wrap="square" lIns="255950" tIns="255950" rIns="255950" bIns="255950" anchor="ctr" anchorCtr="0">
            <a:noAutofit/>
          </a:bodyPr>
          <a:lstStyle/>
          <a:p>
            <a:pPr marL="0" lvl="0" indent="0" algn="l" rtl="0">
              <a:spcBef>
                <a:spcPts val="0"/>
              </a:spcBef>
              <a:spcAft>
                <a:spcPts val="0"/>
              </a:spcAft>
              <a:buNone/>
            </a:pPr>
          </a:p>
        </p:txBody>
      </p:sp>
      <p:sp>
        <p:nvSpPr>
          <p:cNvPr id="55" name="Google Shape;55;p10"/>
          <p:cNvSpPr txBox="1"/>
          <p:nvPr>
            <p:ph type="title"/>
          </p:nvPr>
        </p:nvSpPr>
        <p:spPr>
          <a:xfrm>
            <a:off x="668976" y="4142950"/>
            <a:ext cx="10192500" cy="4980000"/>
          </a:xfrm>
          <a:prstGeom prst="rect">
            <a:avLst/>
          </a:prstGeom>
        </p:spPr>
        <p:txBody>
          <a:bodyPr spcFirstLastPara="1" wrap="square" lIns="255950" tIns="255950" rIns="255950" bIns="255950" anchor="b" anchorCtr="0">
            <a:normAutofit/>
          </a:bodyPr>
          <a:lstStyle>
            <a:lvl1pPr lvl="0" algn="ctr">
              <a:spcBef>
                <a:spcPts val="0"/>
              </a:spcBef>
              <a:spcAft>
                <a:spcPts val="0"/>
              </a:spcAft>
              <a:buSzPts val="11800"/>
              <a:buNone/>
              <a:defRPr sz="11800"/>
            </a:lvl1pPr>
            <a:lvl2pPr lvl="1" algn="ctr">
              <a:spcBef>
                <a:spcPts val="0"/>
              </a:spcBef>
              <a:spcAft>
                <a:spcPts val="0"/>
              </a:spcAft>
              <a:buSzPts val="11800"/>
              <a:buNone/>
              <a:defRPr sz="11800"/>
            </a:lvl2pPr>
            <a:lvl3pPr lvl="2" algn="ctr">
              <a:spcBef>
                <a:spcPts val="0"/>
              </a:spcBef>
              <a:spcAft>
                <a:spcPts val="0"/>
              </a:spcAft>
              <a:buSzPts val="11800"/>
              <a:buNone/>
              <a:defRPr sz="11800"/>
            </a:lvl3pPr>
            <a:lvl4pPr lvl="3" algn="ctr">
              <a:spcBef>
                <a:spcPts val="0"/>
              </a:spcBef>
              <a:spcAft>
                <a:spcPts val="0"/>
              </a:spcAft>
              <a:buSzPts val="11800"/>
              <a:buNone/>
              <a:defRPr sz="11800"/>
            </a:lvl4pPr>
            <a:lvl5pPr lvl="4" algn="ctr">
              <a:spcBef>
                <a:spcPts val="0"/>
              </a:spcBef>
              <a:spcAft>
                <a:spcPts val="0"/>
              </a:spcAft>
              <a:buSzPts val="11800"/>
              <a:buNone/>
              <a:defRPr sz="11800"/>
            </a:lvl5pPr>
            <a:lvl6pPr lvl="5" algn="ctr">
              <a:spcBef>
                <a:spcPts val="0"/>
              </a:spcBef>
              <a:spcAft>
                <a:spcPts val="0"/>
              </a:spcAft>
              <a:buSzPts val="11800"/>
              <a:buNone/>
              <a:defRPr sz="11800"/>
            </a:lvl6pPr>
            <a:lvl7pPr lvl="6" algn="ctr">
              <a:spcBef>
                <a:spcPts val="0"/>
              </a:spcBef>
              <a:spcAft>
                <a:spcPts val="0"/>
              </a:spcAft>
              <a:buSzPts val="11800"/>
              <a:buNone/>
              <a:defRPr sz="11800"/>
            </a:lvl7pPr>
            <a:lvl8pPr lvl="7" algn="ctr">
              <a:spcBef>
                <a:spcPts val="0"/>
              </a:spcBef>
              <a:spcAft>
                <a:spcPts val="0"/>
              </a:spcAft>
              <a:buSzPts val="11800"/>
              <a:buNone/>
              <a:defRPr sz="11800"/>
            </a:lvl8pPr>
            <a:lvl9pPr lvl="8" algn="ctr">
              <a:spcBef>
                <a:spcPts val="0"/>
              </a:spcBef>
              <a:spcAft>
                <a:spcPts val="0"/>
              </a:spcAft>
              <a:buSzPts val="11800"/>
              <a:buNone/>
              <a:defRPr sz="11800"/>
            </a:lvl9pPr>
          </a:lstStyle>
          <a:p/>
        </p:txBody>
      </p:sp>
      <p:sp>
        <p:nvSpPr>
          <p:cNvPr id="56" name="Google Shape;56;p10"/>
          <p:cNvSpPr txBox="1"/>
          <p:nvPr>
            <p:ph type="subTitle" idx="1"/>
          </p:nvPr>
        </p:nvSpPr>
        <p:spPr>
          <a:xfrm>
            <a:off x="668976" y="9417155"/>
            <a:ext cx="10192500" cy="4149300"/>
          </a:xfrm>
          <a:prstGeom prst="rect">
            <a:avLst/>
          </a:prstGeom>
        </p:spPr>
        <p:txBody>
          <a:bodyPr spcFirstLastPara="1" wrap="square" lIns="255950" tIns="255950" rIns="255950" bIns="255950" anchor="ctr" anchorCtr="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p:txBody>
      </p:sp>
      <p:sp>
        <p:nvSpPr>
          <p:cNvPr id="57" name="Google Shape;57;p10"/>
          <p:cNvSpPr txBox="1"/>
          <p:nvPr>
            <p:ph type="body" idx="2"/>
          </p:nvPr>
        </p:nvSpPr>
        <p:spPr>
          <a:xfrm>
            <a:off x="12445984" y="2432588"/>
            <a:ext cx="9668100" cy="12414000"/>
          </a:xfrm>
          <a:prstGeom prst="rect">
            <a:avLst/>
          </a:prstGeom>
        </p:spPr>
        <p:txBody>
          <a:bodyPr spcFirstLastPara="1" wrap="square" lIns="255950" tIns="255950" rIns="255950" bIns="255950" anchor="ctr" anchorCtr="0">
            <a:normAutofit/>
          </a:bodyPr>
          <a:lstStyle>
            <a:lvl1pPr marL="457200" lvl="0" indent="-546100">
              <a:spcBef>
                <a:spcPts val="0"/>
              </a:spcBef>
              <a:spcAft>
                <a:spcPts val="0"/>
              </a:spcAft>
              <a:buSzPts val="5000"/>
              <a:buChar char="●"/>
              <a:defRPr/>
            </a:lvl1pPr>
            <a:lvl2pPr marL="914400" lvl="1" indent="-476250">
              <a:spcBef>
                <a:spcPts val="0"/>
              </a:spcBef>
              <a:spcAft>
                <a:spcPts val="0"/>
              </a:spcAft>
              <a:buSzPts val="3900"/>
              <a:buChar char="○"/>
              <a:defRPr/>
            </a:lvl2pPr>
            <a:lvl3pPr marL="1371600" lvl="2" indent="-476250">
              <a:spcBef>
                <a:spcPts val="0"/>
              </a:spcBef>
              <a:spcAft>
                <a:spcPts val="0"/>
              </a:spcAft>
              <a:buSzPts val="3900"/>
              <a:buChar char="■"/>
              <a:defRPr/>
            </a:lvl3pPr>
            <a:lvl4pPr marL="1828800" lvl="3" indent="-476250">
              <a:spcBef>
                <a:spcPts val="0"/>
              </a:spcBef>
              <a:spcAft>
                <a:spcPts val="0"/>
              </a:spcAft>
              <a:buSzPts val="3900"/>
              <a:buChar char="●"/>
              <a:defRPr/>
            </a:lvl4pPr>
            <a:lvl5pPr marL="2286000" lvl="4" indent="-476250">
              <a:spcBef>
                <a:spcPts val="0"/>
              </a:spcBef>
              <a:spcAft>
                <a:spcPts val="0"/>
              </a:spcAft>
              <a:buSzPts val="3900"/>
              <a:buChar char="○"/>
              <a:defRPr/>
            </a:lvl5pPr>
            <a:lvl6pPr marL="2743200" lvl="5" indent="-476250">
              <a:spcBef>
                <a:spcPts val="0"/>
              </a:spcBef>
              <a:spcAft>
                <a:spcPts val="0"/>
              </a:spcAft>
              <a:buSzPts val="3900"/>
              <a:buChar char="■"/>
              <a:defRPr/>
            </a:lvl6pPr>
            <a:lvl7pPr marL="3200400" lvl="6" indent="-476250">
              <a:spcBef>
                <a:spcPts val="0"/>
              </a:spcBef>
              <a:spcAft>
                <a:spcPts val="0"/>
              </a:spcAft>
              <a:buSzPts val="3900"/>
              <a:buChar char="●"/>
              <a:defRPr/>
            </a:lvl7pPr>
            <a:lvl8pPr marL="3657600" lvl="7" indent="-476250">
              <a:spcBef>
                <a:spcPts val="0"/>
              </a:spcBef>
              <a:spcAft>
                <a:spcPts val="0"/>
              </a:spcAft>
              <a:buSzPts val="3900"/>
              <a:buChar char="○"/>
              <a:defRPr/>
            </a:lvl8pPr>
            <a:lvl9pPr marL="4114800" lvl="8" indent="-476250">
              <a:spcBef>
                <a:spcPts val="0"/>
              </a:spcBef>
              <a:spcAft>
                <a:spcPts val="0"/>
              </a:spcAft>
              <a:buSzPts val="3900"/>
              <a:buChar char="■"/>
              <a:defRPr/>
            </a:lvl9pPr>
          </a:lstStyle>
          <a:p/>
        </p:txBody>
      </p:sp>
      <p:sp>
        <p:nvSpPr>
          <p:cNvPr id="58" name="Google Shape;58;p10"/>
          <p:cNvSpPr txBox="1"/>
          <p:nvPr>
            <p:ph type="sldNum" idx="12"/>
          </p:nvPr>
        </p:nvSpPr>
        <p:spPr>
          <a:xfrm>
            <a:off x="21347925" y="15666450"/>
            <a:ext cx="1382700" cy="13224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lt2"/>
            </a:gs>
          </a:gsLst>
          <a:lin ang="5400012" scaled="0"/>
        </a:gra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85386" y="1495097"/>
            <a:ext cx="21469200" cy="1923900"/>
          </a:xfrm>
          <a:prstGeom prst="rect">
            <a:avLst/>
          </a:prstGeom>
          <a:noFill/>
          <a:ln>
            <a:noFill/>
          </a:ln>
        </p:spPr>
        <p:txBody>
          <a:bodyPr spcFirstLastPara="1" wrap="square" lIns="255950" tIns="255950" rIns="255950" bIns="255950" anchor="ctr" anchorCtr="0">
            <a:normAutofit/>
          </a:bodyPr>
          <a:lstStyle>
            <a:lvl1pPr lvl="0" algn="ctr">
              <a:spcBef>
                <a:spcPts val="0"/>
              </a:spcBef>
              <a:spcAft>
                <a:spcPts val="0"/>
              </a:spcAft>
              <a:buClr>
                <a:schemeClr val="accent1"/>
              </a:buClr>
              <a:buSzPts val="9000"/>
              <a:buFont typeface="Poppins ExtraBold" panose="00000800000000000000"/>
              <a:buNone/>
              <a:defRPr sz="9000">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lvl="1">
              <a:spcBef>
                <a:spcPts val="0"/>
              </a:spcBef>
              <a:spcAft>
                <a:spcPts val="0"/>
              </a:spcAft>
              <a:buClr>
                <a:schemeClr val="dk1"/>
              </a:buClr>
              <a:buSzPts val="7800"/>
              <a:buFont typeface="Bebas Neue" panose="020B0606020202050201"/>
              <a:buNone/>
              <a:defRPr sz="7800">
                <a:solidFill>
                  <a:schemeClr val="dk1"/>
                </a:solidFill>
                <a:latin typeface="Bebas Neue" panose="020B0606020202050201"/>
                <a:ea typeface="Bebas Neue" panose="020B0606020202050201"/>
                <a:cs typeface="Bebas Neue" panose="020B0606020202050201"/>
                <a:sym typeface="Bebas Neue" panose="020B0606020202050201"/>
              </a:defRPr>
            </a:lvl2pPr>
            <a:lvl3pPr lvl="2">
              <a:spcBef>
                <a:spcPts val="0"/>
              </a:spcBef>
              <a:spcAft>
                <a:spcPts val="0"/>
              </a:spcAft>
              <a:buClr>
                <a:schemeClr val="dk1"/>
              </a:buClr>
              <a:buSzPts val="7800"/>
              <a:buFont typeface="Bebas Neue" panose="020B0606020202050201"/>
              <a:buNone/>
              <a:defRPr sz="7800">
                <a:solidFill>
                  <a:schemeClr val="dk1"/>
                </a:solidFill>
                <a:latin typeface="Bebas Neue" panose="020B0606020202050201"/>
                <a:ea typeface="Bebas Neue" panose="020B0606020202050201"/>
                <a:cs typeface="Bebas Neue" panose="020B0606020202050201"/>
                <a:sym typeface="Bebas Neue" panose="020B0606020202050201"/>
              </a:defRPr>
            </a:lvl3pPr>
            <a:lvl4pPr lvl="3">
              <a:spcBef>
                <a:spcPts val="0"/>
              </a:spcBef>
              <a:spcAft>
                <a:spcPts val="0"/>
              </a:spcAft>
              <a:buClr>
                <a:schemeClr val="dk1"/>
              </a:buClr>
              <a:buSzPts val="7800"/>
              <a:buFont typeface="Bebas Neue" panose="020B0606020202050201"/>
              <a:buNone/>
              <a:defRPr sz="7800">
                <a:solidFill>
                  <a:schemeClr val="dk1"/>
                </a:solidFill>
                <a:latin typeface="Bebas Neue" panose="020B0606020202050201"/>
                <a:ea typeface="Bebas Neue" panose="020B0606020202050201"/>
                <a:cs typeface="Bebas Neue" panose="020B0606020202050201"/>
                <a:sym typeface="Bebas Neue" panose="020B0606020202050201"/>
              </a:defRPr>
            </a:lvl4pPr>
            <a:lvl5pPr lvl="4">
              <a:spcBef>
                <a:spcPts val="0"/>
              </a:spcBef>
              <a:spcAft>
                <a:spcPts val="0"/>
              </a:spcAft>
              <a:buClr>
                <a:schemeClr val="dk1"/>
              </a:buClr>
              <a:buSzPts val="7800"/>
              <a:buFont typeface="Bebas Neue" panose="020B0606020202050201"/>
              <a:buNone/>
              <a:defRPr sz="7800">
                <a:solidFill>
                  <a:schemeClr val="dk1"/>
                </a:solidFill>
                <a:latin typeface="Bebas Neue" panose="020B0606020202050201"/>
                <a:ea typeface="Bebas Neue" panose="020B0606020202050201"/>
                <a:cs typeface="Bebas Neue" panose="020B0606020202050201"/>
                <a:sym typeface="Bebas Neue" panose="020B0606020202050201"/>
              </a:defRPr>
            </a:lvl5pPr>
            <a:lvl6pPr lvl="5">
              <a:spcBef>
                <a:spcPts val="0"/>
              </a:spcBef>
              <a:spcAft>
                <a:spcPts val="0"/>
              </a:spcAft>
              <a:buClr>
                <a:schemeClr val="dk1"/>
              </a:buClr>
              <a:buSzPts val="7800"/>
              <a:buFont typeface="Bebas Neue" panose="020B0606020202050201"/>
              <a:buNone/>
              <a:defRPr sz="7800">
                <a:solidFill>
                  <a:schemeClr val="dk1"/>
                </a:solidFill>
                <a:latin typeface="Bebas Neue" panose="020B0606020202050201"/>
                <a:ea typeface="Bebas Neue" panose="020B0606020202050201"/>
                <a:cs typeface="Bebas Neue" panose="020B0606020202050201"/>
                <a:sym typeface="Bebas Neue" panose="020B0606020202050201"/>
              </a:defRPr>
            </a:lvl6pPr>
            <a:lvl7pPr lvl="6">
              <a:spcBef>
                <a:spcPts val="0"/>
              </a:spcBef>
              <a:spcAft>
                <a:spcPts val="0"/>
              </a:spcAft>
              <a:buClr>
                <a:schemeClr val="dk1"/>
              </a:buClr>
              <a:buSzPts val="7800"/>
              <a:buFont typeface="Bebas Neue" panose="020B0606020202050201"/>
              <a:buNone/>
              <a:defRPr sz="7800">
                <a:solidFill>
                  <a:schemeClr val="dk1"/>
                </a:solidFill>
                <a:latin typeface="Bebas Neue" panose="020B0606020202050201"/>
                <a:ea typeface="Bebas Neue" panose="020B0606020202050201"/>
                <a:cs typeface="Bebas Neue" panose="020B0606020202050201"/>
                <a:sym typeface="Bebas Neue" panose="020B0606020202050201"/>
              </a:defRPr>
            </a:lvl7pPr>
            <a:lvl8pPr lvl="7">
              <a:spcBef>
                <a:spcPts val="0"/>
              </a:spcBef>
              <a:spcAft>
                <a:spcPts val="0"/>
              </a:spcAft>
              <a:buClr>
                <a:schemeClr val="dk1"/>
              </a:buClr>
              <a:buSzPts val="7800"/>
              <a:buFont typeface="Bebas Neue" panose="020B0606020202050201"/>
              <a:buNone/>
              <a:defRPr sz="7800">
                <a:solidFill>
                  <a:schemeClr val="dk1"/>
                </a:solidFill>
                <a:latin typeface="Bebas Neue" panose="020B0606020202050201"/>
                <a:ea typeface="Bebas Neue" panose="020B0606020202050201"/>
                <a:cs typeface="Bebas Neue" panose="020B0606020202050201"/>
                <a:sym typeface="Bebas Neue" panose="020B0606020202050201"/>
              </a:defRPr>
            </a:lvl8pPr>
            <a:lvl9pPr lvl="8">
              <a:spcBef>
                <a:spcPts val="0"/>
              </a:spcBef>
              <a:spcAft>
                <a:spcPts val="0"/>
              </a:spcAft>
              <a:buClr>
                <a:schemeClr val="dk1"/>
              </a:buClr>
              <a:buSzPts val="7800"/>
              <a:buFont typeface="Bebas Neue" panose="020B0606020202050201"/>
              <a:buNone/>
              <a:defRPr sz="78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7" name="Google Shape;7;p1"/>
          <p:cNvSpPr txBox="1"/>
          <p:nvPr>
            <p:ph type="body" idx="1"/>
          </p:nvPr>
        </p:nvSpPr>
        <p:spPr>
          <a:xfrm>
            <a:off x="785386" y="3871832"/>
            <a:ext cx="21469200" cy="11477700"/>
          </a:xfrm>
          <a:prstGeom prst="rect">
            <a:avLst/>
          </a:prstGeom>
          <a:noFill/>
          <a:ln>
            <a:noFill/>
          </a:ln>
        </p:spPr>
        <p:txBody>
          <a:bodyPr spcFirstLastPara="1" wrap="square" lIns="255950" tIns="255950" rIns="255950" bIns="255950" anchor="ctr" anchorCtr="0">
            <a:normAutofit/>
          </a:bodyPr>
          <a:lstStyle>
            <a:lvl1pPr marL="457200" lvl="0" indent="-546100">
              <a:lnSpc>
                <a:spcPct val="100000"/>
              </a:lnSpc>
              <a:spcBef>
                <a:spcPts val="0"/>
              </a:spcBef>
              <a:spcAft>
                <a:spcPts val="0"/>
              </a:spcAft>
              <a:buClr>
                <a:schemeClr val="lt1"/>
              </a:buClr>
              <a:buSzPts val="5000"/>
              <a:buFont typeface="Anaheim"/>
              <a:buChar char="●"/>
              <a:defRPr sz="5000">
                <a:solidFill>
                  <a:schemeClr val="lt1"/>
                </a:solidFill>
                <a:latin typeface="Anaheim"/>
                <a:ea typeface="Anaheim"/>
                <a:cs typeface="Anaheim"/>
                <a:sym typeface="Anaheim"/>
              </a:defRPr>
            </a:lvl1pPr>
            <a:lvl2pPr marL="914400" lvl="1"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2pPr>
            <a:lvl3pPr marL="1371600" lvl="2"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3pPr>
            <a:lvl4pPr marL="1828800" lvl="3"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4pPr>
            <a:lvl5pPr marL="2286000" lvl="4"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5pPr>
            <a:lvl6pPr marL="2743200" lvl="5"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6pPr>
            <a:lvl7pPr marL="3200400" lvl="6"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7pPr>
            <a:lvl8pPr marL="3657600" lvl="7"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8pPr>
            <a:lvl9pPr marL="4114800" lvl="8" indent="-47625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4" name="Shape 84"/>
        <p:cNvGrpSpPr/>
        <p:nvPr/>
      </p:nvGrpSpPr>
      <p:grpSpPr>
        <a:xfrm>
          <a:off x="0" y="0"/>
          <a:ext cx="0" cy="0"/>
          <a:chOff x="0" y="0"/>
          <a:chExt cx="0" cy="0"/>
        </a:xfrm>
      </p:grpSpPr>
      <p:sp>
        <p:nvSpPr>
          <p:cNvPr id="85" name="Google Shape;85;p17"/>
          <p:cNvSpPr txBox="1"/>
          <p:nvPr>
            <p:ph type="ctrTitle"/>
          </p:nvPr>
        </p:nvSpPr>
        <p:spPr>
          <a:xfrm>
            <a:off x="1425450" y="6262650"/>
            <a:ext cx="20189100" cy="36573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US" sz="13000">
                <a:solidFill>
                  <a:schemeClr val="lt1"/>
                </a:solidFill>
                <a:latin typeface="Poppins" panose="00000500000000000000"/>
                <a:ea typeface="Poppins" panose="00000500000000000000"/>
                <a:cs typeface="Poppins" panose="00000500000000000000"/>
                <a:sym typeface="Poppins" panose="00000500000000000000"/>
              </a:rPr>
              <a:t>POLYB SEGMENTATITON</a:t>
            </a:r>
            <a:endParaRPr lang="en-US" sz="13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931545" y="202565"/>
            <a:ext cx="21469350" cy="1461770"/>
          </a:xfrm>
        </p:spPr>
        <p:txBody>
          <a:bodyPr/>
          <a:p>
            <a:r>
              <a:rPr lang="en-US"/>
              <a:t>MATERIALS AND METHODS</a:t>
            </a:r>
            <a:endParaRPr lang="en-US"/>
          </a:p>
        </p:txBody>
      </p:sp>
      <p:sp>
        <p:nvSpPr>
          <p:cNvPr id="3" name="Text Placeholder 2"/>
          <p:cNvSpPr/>
          <p:nvPr>
            <p:ph type="body" idx="1"/>
          </p:nvPr>
        </p:nvSpPr>
        <p:spPr>
          <a:xfrm>
            <a:off x="711835" y="4491990"/>
            <a:ext cx="11281410" cy="12587605"/>
          </a:xfrm>
        </p:spPr>
        <p:txBody>
          <a:bodyPr/>
          <a:p>
            <a:pPr marL="6350" indent="0">
              <a:buNone/>
            </a:pPr>
            <a:r>
              <a:rPr lang="en-US" sz="4800">
                <a:latin typeface="+mj-lt"/>
                <a:cs typeface="+mj-lt"/>
              </a:rPr>
              <a:t>Tập dữ liệu: </a:t>
            </a:r>
            <a:endParaRPr lang="en-US" sz="4800">
              <a:latin typeface="+mj-lt"/>
              <a:cs typeface="+mj-lt"/>
            </a:endParaRPr>
          </a:p>
          <a:p>
            <a:r>
              <a:rPr lang="en-US" sz="4800">
                <a:latin typeface="+mj-lt"/>
                <a:cs typeface="+mj-lt"/>
              </a:rPr>
              <a:t>Kvasir-SEG: 1000 hình ảnh nội soi, độ phân giải từ 332x487 đến 1920x1072, kèm mặt nạ phân đoạn.</a:t>
            </a:r>
            <a:endParaRPr lang="en-US" sz="4800">
              <a:latin typeface="+mj-lt"/>
              <a:cs typeface="+mj-lt"/>
            </a:endParaRPr>
          </a:p>
          <a:p>
            <a:endParaRPr lang="en-US" sz="4800">
              <a:latin typeface="+mj-lt"/>
              <a:cs typeface="+mj-lt"/>
            </a:endParaRPr>
          </a:p>
          <a:p>
            <a:r>
              <a:rPr lang="en-US" sz="4800">
                <a:latin typeface="+mj-lt"/>
                <a:cs typeface="+mj-lt"/>
              </a:rPr>
              <a:t>CVC-ClinicDB: 612 hình ảnh nội soi, độ phân giải 384x288, kèm mặt nạ phân đoạn.</a:t>
            </a:r>
            <a:endParaRPr lang="en-US" sz="4800">
              <a:latin typeface="+mj-lt"/>
              <a:cs typeface="+mj-lt"/>
            </a:endParaRPr>
          </a:p>
          <a:p>
            <a:endParaRPr lang="en-US" sz="4800">
              <a:latin typeface="+mj-lt"/>
              <a:cs typeface="+mj-lt"/>
            </a:endParaRPr>
          </a:p>
          <a:p>
            <a:r>
              <a:rPr lang="en-US" sz="4800">
                <a:latin typeface="+mj-lt"/>
                <a:cs typeface="+mj-lt"/>
              </a:rPr>
              <a:t>Thiết bị: GPU NVIDIA Tesla P100.</a:t>
            </a:r>
            <a:endParaRPr lang="en-US" sz="4800">
              <a:latin typeface="+mj-lt"/>
              <a:cs typeface="+mj-lt"/>
            </a:endParaRPr>
          </a:p>
          <a:p>
            <a:endParaRPr lang="en-US" sz="4800">
              <a:latin typeface="+mj-lt"/>
              <a:cs typeface="+mj-lt"/>
            </a:endParaRPr>
          </a:p>
          <a:p>
            <a:r>
              <a:rPr lang="en-US" sz="4800">
                <a:latin typeface="+mj-lt"/>
                <a:cs typeface="+mj-lt"/>
              </a:rPr>
              <a:t>Phần mềm: Python, TensorFlow, thư viện Albumentations cho tăng cường dữ liệu.</a:t>
            </a:r>
            <a:endParaRPr lang="en-US" sz="4800">
              <a:latin typeface="+mj-lt"/>
              <a:cs typeface="+mj-lt"/>
            </a:endParaRPr>
          </a:p>
        </p:txBody>
      </p:sp>
      <p:sp>
        <p:nvSpPr>
          <p:cNvPr id="4" name="Title 1"/>
          <p:cNvSpPr/>
          <p:nvPr/>
        </p:nvSpPr>
        <p:spPr>
          <a:xfrm>
            <a:off x="931545" y="2230755"/>
            <a:ext cx="21469350" cy="1461770"/>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1</a:t>
            </a:r>
            <a:r>
              <a:rPr lang="en-US" sz="720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Vật liệu</a:t>
            </a:r>
            <a:r>
              <a:rPr lang="en-US"/>
              <a:t> (Materials)</a:t>
            </a:r>
            <a:endParaRPr lang="en-US"/>
          </a:p>
        </p:txBody>
      </p:sp>
      <p:pic>
        <p:nvPicPr>
          <p:cNvPr id="5" name="Picture 4"/>
          <p:cNvPicPr>
            <a:picLocks noChangeAspect="1"/>
          </p:cNvPicPr>
          <p:nvPr/>
        </p:nvPicPr>
        <p:blipFill>
          <a:blip r:embed="rId1"/>
          <a:stretch>
            <a:fillRect/>
          </a:stretch>
        </p:blipFill>
        <p:spPr>
          <a:xfrm>
            <a:off x="12992735" y="6794500"/>
            <a:ext cx="8583295" cy="56140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85495" y="2030095"/>
            <a:ext cx="21469350" cy="1388745"/>
          </a:xfrm>
        </p:spPr>
        <p:txBody>
          <a:bodyPr/>
          <a:p>
            <a:r>
              <a:rPr lang="en-US"/>
              <a:t>2. Phương pháp</a:t>
            </a: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(Methods)</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Text Placeholder 2"/>
          <p:cNvSpPr/>
          <p:nvPr>
            <p:ph type="body" idx="1"/>
          </p:nvPr>
        </p:nvSpPr>
        <p:spPr>
          <a:xfrm>
            <a:off x="785495" y="3418840"/>
            <a:ext cx="11598910" cy="13707745"/>
          </a:xfrm>
        </p:spPr>
        <p:txBody>
          <a:bodyPr>
            <a:noAutofit/>
          </a:bodyPr>
          <a:p>
            <a:pPr marL="6350" indent="0">
              <a:buNone/>
            </a:pPr>
            <a:r>
              <a:rPr lang="en-US" sz="2800" b="1" u="sng">
                <a:latin typeface="+mj-lt"/>
                <a:cs typeface="+mj-lt"/>
              </a:rPr>
              <a:t>Thiết kế nghiên cứu</a:t>
            </a:r>
            <a:endParaRPr lang="en-US" sz="2800">
              <a:latin typeface="+mj-lt"/>
              <a:cs typeface="+mj-lt"/>
            </a:endParaRPr>
          </a:p>
          <a:p>
            <a:pPr marL="6350" indent="0">
              <a:buNone/>
            </a:pPr>
            <a:r>
              <a:rPr lang="en-US" sz="2800">
                <a:latin typeface="+mj-lt"/>
                <a:cs typeface="+mj-lt"/>
              </a:rPr>
              <a:t>Nghiên cứu thực nghiệm, bao gồm phát triển mô hình U-Net Focus với CBAM, huấn luyện trên các tập dữ liệu chuẩn, và đánh giá hiệu suất.</a:t>
            </a:r>
            <a:endParaRPr lang="en-US" sz="2800">
              <a:latin typeface="+mj-lt"/>
              <a:cs typeface="+mj-lt"/>
            </a:endParaRPr>
          </a:p>
          <a:p>
            <a:pPr marL="6350" indent="0">
              <a:buNone/>
            </a:pPr>
            <a:endParaRPr lang="en-US" sz="2800">
              <a:latin typeface="+mj-lt"/>
              <a:cs typeface="+mj-lt"/>
            </a:endParaRPr>
          </a:p>
          <a:p>
            <a:pPr marL="6350" indent="0">
              <a:buNone/>
            </a:pPr>
            <a:r>
              <a:rPr lang="en-US" sz="2800" b="1" u="sng">
                <a:latin typeface="+mj-lt"/>
                <a:cs typeface="+mj-lt"/>
              </a:rPr>
              <a:t>Quy trình thực hiện:</a:t>
            </a:r>
            <a:endParaRPr lang="en-US" sz="2800">
              <a:latin typeface="+mj-lt"/>
              <a:cs typeface="+mj-lt"/>
            </a:endParaRPr>
          </a:p>
          <a:p>
            <a:pPr marL="520700" indent="-514350">
              <a:buAutoNum type="arabicPeriod"/>
            </a:pPr>
            <a:r>
              <a:rPr lang="en-US" sz="2800" b="1">
                <a:latin typeface="+mj-lt"/>
                <a:cs typeface="+mj-lt"/>
              </a:rPr>
              <a:t>Chuẩn bị dữ liệu: </a:t>
            </a:r>
            <a:endParaRPr lang="en-US" sz="2800">
              <a:latin typeface="+mj-lt"/>
              <a:cs typeface="+mj-lt"/>
            </a:endParaRPr>
          </a:p>
          <a:p>
            <a:r>
              <a:rPr lang="en-US" sz="2800">
                <a:latin typeface="+mj-lt"/>
                <a:cs typeface="+mj-lt"/>
              </a:rPr>
              <a:t>Chia dữ liệu: 80% huấn luyện, 10% validation, 10% kiểm tra.</a:t>
            </a:r>
            <a:endParaRPr lang="en-US" sz="2800">
              <a:latin typeface="+mj-lt"/>
              <a:cs typeface="+mj-lt"/>
            </a:endParaRPr>
          </a:p>
          <a:p>
            <a:r>
              <a:rPr lang="en-US" sz="2800">
                <a:latin typeface="+mj-lt"/>
                <a:cs typeface="+mj-lt"/>
              </a:rPr>
              <a:t>Tăng cường dữ liệu: Sử dụng Albumentations với các phép biến đổi như lật ngang, lật dọc, điều chỉnh màu sắc (Color Jitter).</a:t>
            </a:r>
            <a:endParaRPr lang="en-US" sz="2800">
              <a:latin typeface="+mj-lt"/>
              <a:cs typeface="+mj-lt"/>
            </a:endParaRPr>
          </a:p>
          <a:p>
            <a:pPr marL="6350" indent="0">
              <a:buNone/>
            </a:pPr>
            <a:endParaRPr lang="en-US" sz="2800">
              <a:latin typeface="+mj-lt"/>
              <a:cs typeface="+mj-lt"/>
            </a:endParaRPr>
          </a:p>
          <a:p>
            <a:pPr marL="520700" indent="-514350">
              <a:buFont typeface="+mj-lt"/>
              <a:buAutoNum type="arabicPeriod" startAt="2"/>
            </a:pPr>
            <a:r>
              <a:rPr lang="en-US" sz="2800" b="1">
                <a:latin typeface="+mj-lt"/>
                <a:cs typeface="+mj-lt"/>
              </a:rPr>
              <a:t>Mô hình đề xuất (U-Net Focus + CBAM): </a:t>
            </a:r>
            <a:endParaRPr lang="en-US" sz="2800">
              <a:latin typeface="+mj-lt"/>
              <a:cs typeface="+mj-lt"/>
            </a:endParaRPr>
          </a:p>
          <a:p>
            <a:r>
              <a:rPr lang="en-US" sz="2800">
                <a:latin typeface="+mj-lt"/>
                <a:cs typeface="+mj-lt"/>
              </a:rPr>
              <a:t>Encoder: Tích hợp CBAM sau mỗi khối tích chập và trước bước downsampling để tinh chỉnh đặc trưng.</a:t>
            </a:r>
            <a:endParaRPr lang="en-US" sz="2800">
              <a:latin typeface="+mj-lt"/>
              <a:cs typeface="+mj-lt"/>
            </a:endParaRPr>
          </a:p>
          <a:p>
            <a:r>
              <a:rPr lang="en-US" sz="2800">
                <a:latin typeface="+mj-lt"/>
                <a:cs typeface="+mj-lt"/>
              </a:rPr>
              <a:t>Bottleneck: Sử dụng Residual Blocks để duy trì dòng gradient.</a:t>
            </a:r>
            <a:endParaRPr lang="en-US" sz="2800">
              <a:latin typeface="+mj-lt"/>
              <a:cs typeface="+mj-lt"/>
            </a:endParaRPr>
          </a:p>
          <a:p>
            <a:r>
              <a:rPr lang="en-US" sz="2800">
                <a:latin typeface="+mj-lt"/>
                <a:cs typeface="+mj-lt"/>
              </a:rPr>
              <a:t>Decoder: Áp dụng CBAM sau mỗi bước upsampling và skip connection để tập trung vào đặc trưng quan trọng.</a:t>
            </a:r>
            <a:endParaRPr lang="en-US" sz="2800">
              <a:latin typeface="+mj-lt"/>
              <a:cs typeface="+mj-lt"/>
            </a:endParaRPr>
          </a:p>
          <a:p>
            <a:r>
              <a:rPr lang="en-US" sz="2800">
                <a:latin typeface="+mj-lt"/>
                <a:cs typeface="+mj-lt"/>
              </a:rPr>
              <a:t>Đầu ra: Lớp tích chập 1x1 tạo mặt nạ phân đoạn nhị phân.</a:t>
            </a:r>
            <a:endParaRPr lang="en-US" sz="2800">
              <a:latin typeface="+mj-lt"/>
              <a:cs typeface="+mj-lt"/>
            </a:endParaRPr>
          </a:p>
          <a:p>
            <a:pPr marL="6350" indent="0">
              <a:buNone/>
            </a:pPr>
            <a:endParaRPr lang="en-US" sz="2800">
              <a:latin typeface="+mj-lt"/>
              <a:cs typeface="+mj-lt"/>
            </a:endParaRPr>
          </a:p>
          <a:p>
            <a:pPr marL="463550" indent="-457200">
              <a:buFont typeface="+mj-lt"/>
              <a:buAutoNum type="arabicPeriod" startAt="3"/>
            </a:pPr>
            <a:r>
              <a:rPr lang="en-US" sz="2800" b="1">
                <a:latin typeface="+mj-lt"/>
                <a:cs typeface="+mj-lt"/>
              </a:rPr>
              <a:t>Huấn luyện: </a:t>
            </a:r>
            <a:endParaRPr lang="en-US" sz="2800">
              <a:latin typeface="+mj-lt"/>
              <a:cs typeface="+mj-lt"/>
            </a:endParaRPr>
          </a:p>
          <a:p>
            <a:r>
              <a:rPr lang="en-US" sz="2800">
                <a:latin typeface="+mj-lt"/>
                <a:cs typeface="+mj-lt"/>
              </a:rPr>
              <a:t>Kích thước ảnh: 352x352x3.</a:t>
            </a:r>
            <a:endParaRPr lang="en-US" sz="2800">
              <a:latin typeface="+mj-lt"/>
              <a:cs typeface="+mj-lt"/>
            </a:endParaRPr>
          </a:p>
          <a:p>
            <a:r>
              <a:rPr lang="en-US" sz="2800">
                <a:latin typeface="+mj-lt"/>
                <a:cs typeface="+mj-lt"/>
              </a:rPr>
              <a:t>Learning rate: 1e-4.</a:t>
            </a:r>
            <a:endParaRPr lang="en-US" sz="2800">
              <a:latin typeface="+mj-lt"/>
              <a:cs typeface="+mj-lt"/>
            </a:endParaRPr>
          </a:p>
          <a:p>
            <a:r>
              <a:rPr lang="en-US" sz="2800">
                <a:latin typeface="+mj-lt"/>
                <a:cs typeface="+mj-lt"/>
              </a:rPr>
              <a:t>Optimizer: AdamW.</a:t>
            </a:r>
            <a:endParaRPr lang="en-US" sz="2800">
              <a:latin typeface="+mj-lt"/>
              <a:cs typeface="+mj-lt"/>
            </a:endParaRPr>
          </a:p>
          <a:p>
            <a:r>
              <a:rPr lang="en-US" sz="2800">
                <a:latin typeface="+mj-lt"/>
                <a:cs typeface="+mj-lt"/>
              </a:rPr>
              <a:t>Loss function: Dice Loss.</a:t>
            </a:r>
            <a:endParaRPr lang="en-US" sz="2800">
              <a:latin typeface="+mj-lt"/>
              <a:cs typeface="+mj-lt"/>
            </a:endParaRPr>
          </a:p>
          <a:p>
            <a:r>
              <a:rPr lang="en-US" sz="2800">
                <a:latin typeface="+mj-lt"/>
                <a:cs typeface="+mj-lt"/>
              </a:rPr>
              <a:t>Số epoch: 500.</a:t>
            </a:r>
            <a:endParaRPr lang="en-US" sz="2800">
              <a:latin typeface="+mj-lt"/>
              <a:cs typeface="+mj-lt"/>
            </a:endParaRPr>
          </a:p>
          <a:p>
            <a:r>
              <a:rPr lang="en-US" sz="2800">
                <a:latin typeface="+mj-lt"/>
                <a:cs typeface="+mj-lt"/>
              </a:rPr>
              <a:t>Batch size: 4.</a:t>
            </a:r>
            <a:endParaRPr lang="en-US" sz="2800">
              <a:latin typeface="+mj-lt"/>
              <a:cs typeface="+mj-lt"/>
            </a:endParaRPr>
          </a:p>
          <a:p>
            <a:pPr marL="6350" indent="0">
              <a:buNone/>
            </a:pPr>
            <a:endParaRPr lang="en-US" sz="2800">
              <a:latin typeface="+mj-lt"/>
              <a:cs typeface="+mj-lt"/>
            </a:endParaRPr>
          </a:p>
          <a:p>
            <a:pPr marL="463550" indent="-457200">
              <a:buFont typeface="+mj-lt"/>
              <a:buAutoNum type="arabicPeriod" startAt="4"/>
            </a:pPr>
            <a:r>
              <a:rPr lang="en-US" sz="2800" b="1">
                <a:latin typeface="+mj-lt"/>
                <a:cs typeface="+mj-lt"/>
              </a:rPr>
              <a:t>Đánh giá: </a:t>
            </a:r>
            <a:endParaRPr lang="en-US" sz="2800">
              <a:latin typeface="+mj-lt"/>
              <a:cs typeface="+mj-lt"/>
            </a:endParaRPr>
          </a:p>
          <a:p>
            <a:pPr marL="6350" indent="0">
              <a:buNone/>
            </a:pPr>
            <a:r>
              <a:rPr lang="en-US" sz="2800">
                <a:latin typeface="+mj-lt"/>
                <a:cs typeface="+mj-lt"/>
              </a:rPr>
              <a:t>Chỉ số: Dice Similarity Coefficient (DSC) và Mean Intersection over Union (mIOU).</a:t>
            </a:r>
            <a:endParaRPr lang="en-US" sz="2800">
              <a:latin typeface="+mj-lt"/>
              <a:cs typeface="+mj-lt"/>
            </a:endParaRPr>
          </a:p>
        </p:txBody>
      </p:sp>
      <p:sp>
        <p:nvSpPr>
          <p:cNvPr id="4" name="Title 1"/>
          <p:cNvSpPr/>
          <p:nvPr/>
        </p:nvSpPr>
        <p:spPr>
          <a:xfrm>
            <a:off x="931545" y="202565"/>
            <a:ext cx="21469350" cy="1461770"/>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a:t>MATERIALS AND METHODS</a:t>
            </a:r>
            <a:endParaRPr lang="en-US"/>
          </a:p>
        </p:txBody>
      </p:sp>
      <p:sp>
        <p:nvSpPr>
          <p:cNvPr id="5" name="Text Placeholder 2"/>
          <p:cNvSpPr/>
          <p:nvPr/>
        </p:nvSpPr>
        <p:spPr>
          <a:xfrm>
            <a:off x="12619990" y="3418840"/>
            <a:ext cx="10607040" cy="4298315"/>
          </a:xfrm>
          <a:prstGeom prst="rect">
            <a:avLst/>
          </a:prstGeom>
          <a:noFill/>
          <a:ln>
            <a:noFill/>
          </a:ln>
        </p:spPr>
        <p:txBody>
          <a:bodyPr wrap="square" lIns="255950" tIns="255950" rIns="255950" bIns="255950" anchor="t" anchorCtr="0">
            <a:noAutofit/>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pPr marL="6350" indent="0">
              <a:buNone/>
            </a:pPr>
            <a:r>
              <a:rPr lang="en-US" sz="2800" b="1" u="sng">
                <a:latin typeface="+mj-lt"/>
                <a:cs typeface="+mj-lt"/>
              </a:rPr>
              <a:t>Phương pháp đề xuất chi tiết</a:t>
            </a:r>
            <a:endParaRPr lang="en-US" sz="2800">
              <a:latin typeface="+mj-lt"/>
              <a:cs typeface="+mj-lt"/>
            </a:endParaRPr>
          </a:p>
          <a:p>
            <a:r>
              <a:rPr lang="en-US" sz="2800">
                <a:latin typeface="+mj-lt"/>
                <a:cs typeface="+mj-lt"/>
              </a:rPr>
              <a:t>CBAM được đặt trước mỗi bước downsampling trong encoder để đảm bảo thông tin quan trọng không bị mất.</a:t>
            </a:r>
            <a:endParaRPr lang="en-US" sz="2800">
              <a:latin typeface="+mj-lt"/>
              <a:cs typeface="+mj-lt"/>
            </a:endParaRPr>
          </a:p>
          <a:p>
            <a:endParaRPr lang="en-US" sz="2800">
              <a:latin typeface="+mj-lt"/>
              <a:cs typeface="+mj-lt"/>
            </a:endParaRPr>
          </a:p>
          <a:p>
            <a:r>
              <a:rPr lang="en-US" sz="2800">
                <a:latin typeface="+mj-lt"/>
                <a:cs typeface="+mj-lt"/>
              </a:rPr>
              <a:t>Trong decoder, CBAM được áp dụng sau skip connections để tăng cường chi tiết không gian.</a:t>
            </a:r>
            <a:endParaRPr lang="en-US" sz="2800">
              <a:latin typeface="+mj-lt"/>
              <a:cs typeface="+mj-lt"/>
            </a:endParaRPr>
          </a:p>
          <a:p>
            <a:endParaRPr lang="en-US" sz="2800">
              <a:latin typeface="+mj-lt"/>
              <a:cs typeface="+mj-lt"/>
            </a:endParaRPr>
          </a:p>
          <a:p>
            <a:r>
              <a:rPr lang="en-US" sz="2800">
                <a:latin typeface="+mj-lt"/>
                <a:cs typeface="+mj-lt"/>
              </a:rPr>
              <a:t>Sử dụng multi-level distance masks để mở rộng ngữ cảnh xung quanh polyp, cải thiện độ chính xác ranh giới.</a:t>
            </a:r>
            <a:endParaRPr lang="en-US" sz="2800">
              <a:latin typeface="+mj-lt"/>
              <a:cs typeface="+mj-lt"/>
            </a:endParaRPr>
          </a:p>
        </p:txBody>
      </p:sp>
      <p:pic>
        <p:nvPicPr>
          <p:cNvPr id="9" name="Picture 8"/>
          <p:cNvPicPr>
            <a:picLocks noChangeAspect="1"/>
          </p:cNvPicPr>
          <p:nvPr/>
        </p:nvPicPr>
        <p:blipFill>
          <a:blip r:embed="rId1"/>
          <a:stretch>
            <a:fillRect/>
          </a:stretch>
        </p:blipFill>
        <p:spPr>
          <a:xfrm>
            <a:off x="13418820" y="8814435"/>
            <a:ext cx="9374505" cy="76384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85495" y="270510"/>
            <a:ext cx="21469350" cy="1323975"/>
          </a:xfrm>
        </p:spPr>
        <p:txBody>
          <a:bodyPr/>
          <a:p>
            <a:r>
              <a:rPr lang="en-US" sz="8000"/>
              <a:t>THỰC NGHIỆM &amp; KẾT QUẢ ĐẠT ĐƯỢC</a:t>
            </a:r>
            <a:endParaRPr lang="en-US" sz="8000"/>
          </a:p>
        </p:txBody>
      </p:sp>
      <p:sp>
        <p:nvSpPr>
          <p:cNvPr id="3" name="Text Placeholder 2"/>
          <p:cNvSpPr/>
          <p:nvPr>
            <p:ph type="body" idx="1"/>
          </p:nvPr>
        </p:nvSpPr>
        <p:spPr>
          <a:xfrm>
            <a:off x="949960" y="4770755"/>
            <a:ext cx="10756265" cy="8581390"/>
          </a:xfrm>
        </p:spPr>
        <p:txBody>
          <a:bodyPr/>
          <a:p>
            <a:r>
              <a:rPr lang="en-US" sz="5400"/>
              <a:t>Thiết lập: Huấn luyện trên GPU NVIDIA Tesla P100, batch size 4, chia tập dữ liệu thành huấn luyện (80%), validation (10%), và kiểm tra (10%).</a:t>
            </a:r>
            <a:endParaRPr lang="en-US" sz="5400"/>
          </a:p>
          <a:p>
            <a:endParaRPr lang="en-US" sz="5400"/>
          </a:p>
          <a:p>
            <a:r>
              <a:rPr lang="en-US" sz="5400"/>
              <a:t>Kịch bản thử nghiệm: Đánh giá trên tập kiểm tra của Kvasir-SEG và CVC-ClinicDB.</a:t>
            </a:r>
            <a:endParaRPr lang="en-US" sz="5400"/>
          </a:p>
        </p:txBody>
      </p:sp>
      <p:sp>
        <p:nvSpPr>
          <p:cNvPr id="4" name="Title 1"/>
          <p:cNvSpPr/>
          <p:nvPr/>
        </p:nvSpPr>
        <p:spPr>
          <a:xfrm>
            <a:off x="784860" y="2094865"/>
            <a:ext cx="21470620" cy="1323975"/>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7200">
                <a:ln w="10160">
                  <a:solidFill>
                    <a:schemeClr val="accent5"/>
                  </a:solidFill>
                  <a:prstDash val="solid"/>
                </a:ln>
                <a:solidFill>
                  <a:srgbClr val="FFFFFF"/>
                </a:solidFill>
                <a:effectLst>
                  <a:outerShdw blurRad="38100" dist="22860" dir="5400000" algn="tl" rotWithShape="0">
                    <a:srgbClr val="000000">
                      <a:alpha val="30000"/>
                    </a:srgbClr>
                  </a:outerShdw>
                </a:effectLst>
              </a:rPr>
              <a:t>1. Mô tả</a:t>
            </a:r>
            <a:r>
              <a:rPr lang="en-US" sz="7200"/>
              <a:t> thực nghiệm</a:t>
            </a:r>
            <a:endParaRPr lang="en-US" sz="7200"/>
          </a:p>
        </p:txBody>
      </p:sp>
      <p:pic>
        <p:nvPicPr>
          <p:cNvPr id="5" name="Picture 4"/>
          <p:cNvPicPr>
            <a:picLocks noChangeAspect="1"/>
          </p:cNvPicPr>
          <p:nvPr/>
        </p:nvPicPr>
        <p:blipFill>
          <a:blip r:embed="rId1"/>
          <a:stretch>
            <a:fillRect/>
          </a:stretch>
        </p:blipFill>
        <p:spPr>
          <a:xfrm>
            <a:off x="13653770" y="4973955"/>
            <a:ext cx="8282940" cy="69418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2. Kết quả</a:t>
            </a:r>
            <a:endParaRPr lang="en-US"/>
          </a:p>
        </p:txBody>
      </p:sp>
      <p:sp>
        <p:nvSpPr>
          <p:cNvPr id="3" name="Text Placeholder 2"/>
          <p:cNvSpPr/>
          <p:nvPr>
            <p:ph type="body" idx="1"/>
          </p:nvPr>
        </p:nvSpPr>
        <p:spPr>
          <a:xfrm>
            <a:off x="785495" y="3418840"/>
            <a:ext cx="21469350" cy="2083435"/>
          </a:xfrm>
        </p:spPr>
        <p:txBody>
          <a:bodyPr>
            <a:normAutofit/>
          </a:bodyPr>
          <a:p>
            <a:pPr marL="6350" indent="0">
              <a:buNone/>
            </a:pPr>
            <a:r>
              <a:rPr lang="en-US" sz="4400" b="1"/>
              <a:t>Ablation Studies</a:t>
            </a:r>
            <a:endParaRPr lang="en-US" sz="4400"/>
          </a:p>
          <a:p>
            <a:pPr marL="6350" indent="0">
              <a:buNone/>
            </a:pPr>
            <a:r>
              <a:rPr lang="en-US" sz="4400"/>
              <a:t>Bảng dưới đây thể hiện kết quả khi tích hợp CBAM vào các phần khác nhau của U-Net Focus:</a:t>
            </a:r>
            <a:endParaRPr lang="en-US" sz="4400"/>
          </a:p>
        </p:txBody>
      </p:sp>
      <p:sp>
        <p:nvSpPr>
          <p:cNvPr id="4" name="Title 1"/>
          <p:cNvSpPr/>
          <p:nvPr/>
        </p:nvSpPr>
        <p:spPr>
          <a:xfrm>
            <a:off x="785495" y="270510"/>
            <a:ext cx="21469350" cy="1323975"/>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8000"/>
              <a:t>THỰC NGHIỆM &amp; KẾT QUẢ ĐẠT ĐƯỢC</a:t>
            </a:r>
            <a:endParaRPr lang="en-US" sz="8000"/>
          </a:p>
        </p:txBody>
      </p:sp>
      <p:pic>
        <p:nvPicPr>
          <p:cNvPr id="6" name="Picture 5"/>
          <p:cNvPicPr>
            <a:picLocks noChangeAspect="1"/>
          </p:cNvPicPr>
          <p:nvPr/>
        </p:nvPicPr>
        <p:blipFill>
          <a:blip r:embed="rId1"/>
          <a:stretch>
            <a:fillRect/>
          </a:stretch>
        </p:blipFill>
        <p:spPr>
          <a:xfrm>
            <a:off x="1872615" y="5234940"/>
            <a:ext cx="19295110" cy="8117205"/>
          </a:xfrm>
          <a:prstGeom prst="rect">
            <a:avLst/>
          </a:prstGeom>
        </p:spPr>
      </p:pic>
      <p:sp>
        <p:nvSpPr>
          <p:cNvPr id="7" name="Text Placeholder 2"/>
          <p:cNvSpPr/>
          <p:nvPr/>
        </p:nvSpPr>
        <p:spPr>
          <a:xfrm>
            <a:off x="1052830" y="13611860"/>
            <a:ext cx="21469350" cy="2083435"/>
          </a:xfrm>
          <a:prstGeom prst="rect">
            <a:avLst/>
          </a:prstGeom>
          <a:noFill/>
          <a:ln>
            <a:noFill/>
          </a:ln>
        </p:spPr>
        <p:txBody>
          <a:bodyPr wrap="square" lIns="255950" tIns="255950" rIns="255950" bIns="255950" anchor="t" anchorCtr="0">
            <a:normAutofit/>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pPr marL="6350" indent="0">
              <a:buNone/>
            </a:pPr>
            <a:r>
              <a:rPr lang="en-US" sz="4400" b="1"/>
              <a:t>Kết quả tốt nhất đạt được khi sử dụng CBAM ở cả encoder và so với các cấu hình khác.</a:t>
            </a:r>
            <a:endParaRPr lang="en-US" sz="44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785495" y="3418840"/>
            <a:ext cx="21469350" cy="1550035"/>
          </a:xfrm>
        </p:spPr>
        <p:txBody>
          <a:bodyPr>
            <a:noAutofit/>
          </a:bodyPr>
          <a:p>
            <a:pPr marL="6350" indent="0">
              <a:buNone/>
            </a:pPr>
            <a:r>
              <a:rPr lang="en-US" sz="4400" b="1"/>
              <a:t>So sánh với các phương pháp hiện đại</a:t>
            </a:r>
            <a:endParaRPr lang="en-US" sz="4400"/>
          </a:p>
          <a:p>
            <a:pPr marL="6350" indent="0">
              <a:buNone/>
            </a:pPr>
            <a:r>
              <a:rPr lang="en-US" sz="4400"/>
              <a:t>Bảng so sánh với các mô hình state-of-the-art:</a:t>
            </a:r>
            <a:endParaRPr lang="en-US" sz="4400"/>
          </a:p>
        </p:txBody>
      </p:sp>
      <p:sp>
        <p:nvSpPr>
          <p:cNvPr id="4" name="Title 1"/>
          <p:cNvSpPr/>
          <p:nvPr/>
        </p:nvSpPr>
        <p:spPr>
          <a:xfrm>
            <a:off x="785495" y="270510"/>
            <a:ext cx="21469350" cy="1323975"/>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8000"/>
              <a:t>THỰC NGHIỆM &amp; KẾT QUẢ ĐẠT ĐƯỢC</a:t>
            </a:r>
            <a:endParaRPr lang="en-US" sz="8000"/>
          </a:p>
        </p:txBody>
      </p:sp>
      <p:sp>
        <p:nvSpPr>
          <p:cNvPr id="5" name="Title 1"/>
          <p:cNvSpPr/>
          <p:nvPr/>
        </p:nvSpPr>
        <p:spPr>
          <a:xfrm>
            <a:off x="784751" y="1594792"/>
            <a:ext cx="21469200" cy="1923900"/>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a:t>2. Kết quả</a:t>
            </a:r>
            <a:endParaRPr lang="en-US"/>
          </a:p>
        </p:txBody>
      </p:sp>
      <p:pic>
        <p:nvPicPr>
          <p:cNvPr id="7" name="Picture 6"/>
          <p:cNvPicPr>
            <a:picLocks noChangeAspect="1"/>
          </p:cNvPicPr>
          <p:nvPr/>
        </p:nvPicPr>
        <p:blipFill>
          <a:blip r:embed="rId1"/>
          <a:stretch>
            <a:fillRect/>
          </a:stretch>
        </p:blipFill>
        <p:spPr>
          <a:xfrm>
            <a:off x="1858645" y="5398135"/>
            <a:ext cx="19322415" cy="9505315"/>
          </a:xfrm>
          <a:prstGeom prst="rect">
            <a:avLst/>
          </a:prstGeom>
        </p:spPr>
      </p:pic>
      <p:sp>
        <p:nvSpPr>
          <p:cNvPr id="8" name="Text Placeholder 2"/>
          <p:cNvSpPr/>
          <p:nvPr/>
        </p:nvSpPr>
        <p:spPr>
          <a:xfrm>
            <a:off x="784860" y="15146655"/>
            <a:ext cx="21469350" cy="1550035"/>
          </a:xfrm>
          <a:prstGeom prst="rect">
            <a:avLst/>
          </a:prstGeom>
          <a:noFill/>
          <a:ln>
            <a:noFill/>
          </a:ln>
        </p:spPr>
        <p:txBody>
          <a:bodyPr wrap="square" lIns="255950" tIns="255950" rIns="255950" bIns="255950" anchor="t" anchorCtr="0">
            <a:noAutofit/>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pPr marL="6350" indent="0">
              <a:buNone/>
            </a:pPr>
            <a:r>
              <a:rPr lang="en-US" sz="4400"/>
              <a:t>Mô hình đề xuất đạt DSC cao nhất: 0.935 trên CVC-ClinicDB và 0.891 trên Kvasir-SEG, vượt trội hơn các phương pháp khác.</a:t>
            </a:r>
            <a:endParaRPr lang="en-US" sz="4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85495" y="2055495"/>
            <a:ext cx="21469350" cy="1463040"/>
          </a:xfrm>
        </p:spPr>
        <p:txBody>
          <a:bodyPr/>
          <a:p>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3. Phân tích </a:t>
            </a:r>
            <a:r>
              <a:rPr lang="en-US"/>
              <a:t>và thảo luận</a:t>
            </a:r>
            <a:endParaRPr lang="en-US"/>
          </a:p>
        </p:txBody>
      </p:sp>
      <p:sp>
        <p:nvSpPr>
          <p:cNvPr id="3" name="Text Placeholder 2"/>
          <p:cNvSpPr/>
          <p:nvPr>
            <p:ph type="body" idx="1"/>
          </p:nvPr>
        </p:nvSpPr>
        <p:spPr>
          <a:xfrm>
            <a:off x="785495" y="5685155"/>
            <a:ext cx="10746740" cy="7178675"/>
          </a:xfrm>
        </p:spPr>
        <p:txBody>
          <a:bodyPr>
            <a:noAutofit/>
          </a:bodyPr>
          <a:p>
            <a:r>
              <a:rPr lang="en-US" sz="4400"/>
              <a:t>Hiệu quả của CBAM: Grad-CAM visualizations cho thấy mô hình tập trung chính xác hơn vào ranh giới polyp, đặc biệt với các polyp nhỏ hoặc chồng lấp.</a:t>
            </a:r>
            <a:endParaRPr lang="en-US" sz="4400"/>
          </a:p>
          <a:p>
            <a:endParaRPr lang="en-US" sz="4400"/>
          </a:p>
          <a:p>
            <a:r>
              <a:rPr lang="en-US" sz="4400"/>
              <a:t>Ưu điểm: Cải thiện độ nhạy và chính xác trong phân đoạn, phù hợp với ứng dụng lâm sàng thực tế.</a:t>
            </a:r>
            <a:endParaRPr lang="en-US" sz="4400"/>
          </a:p>
          <a:p>
            <a:endParaRPr lang="en-US" sz="4400"/>
          </a:p>
          <a:p>
            <a:r>
              <a:rPr lang="en-US" sz="4400"/>
              <a:t>Hiệu quả tính toán: So với các mô hình Transformer, U-Net Focus + CBAM duy trì hiệu suất cao mà không đòi hỏi tài nguyên tính toán lớn.</a:t>
            </a:r>
            <a:endParaRPr lang="en-US" sz="4400"/>
          </a:p>
        </p:txBody>
      </p:sp>
      <p:sp>
        <p:nvSpPr>
          <p:cNvPr id="4" name="Title 1"/>
          <p:cNvSpPr/>
          <p:nvPr/>
        </p:nvSpPr>
        <p:spPr>
          <a:xfrm>
            <a:off x="785495" y="270510"/>
            <a:ext cx="21469350" cy="1323975"/>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8000"/>
              <a:t>THỰC NGHIỆM &amp; KẾT QUẢ ĐẠT ĐƯỢC</a:t>
            </a:r>
            <a:endParaRPr lang="en-US" sz="8000"/>
          </a:p>
        </p:txBody>
      </p:sp>
      <p:pic>
        <p:nvPicPr>
          <p:cNvPr id="5" name="Picture 4"/>
          <p:cNvPicPr>
            <a:picLocks noChangeAspect="1"/>
          </p:cNvPicPr>
          <p:nvPr/>
        </p:nvPicPr>
        <p:blipFill>
          <a:blip r:embed="rId1"/>
          <a:stretch>
            <a:fillRect/>
          </a:stretch>
        </p:blipFill>
        <p:spPr>
          <a:xfrm>
            <a:off x="12212320" y="5685790"/>
            <a:ext cx="10556240" cy="94735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4. Kết luận</a:t>
            </a:r>
            <a:r>
              <a:rPr lang="en-US"/>
              <a:t> và hướng </a:t>
            </a: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phát triển</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Text Placeholder 2"/>
          <p:cNvSpPr/>
          <p:nvPr>
            <p:ph type="body" idx="1"/>
          </p:nvPr>
        </p:nvSpPr>
        <p:spPr>
          <a:xfrm>
            <a:off x="785495" y="3418840"/>
            <a:ext cx="10916285" cy="12003405"/>
          </a:xfrm>
        </p:spPr>
        <p:txBody>
          <a:bodyPr>
            <a:noAutofit/>
          </a:bodyPr>
          <a:p>
            <a:r>
              <a:rPr lang="en-US" sz="5400"/>
              <a:t>Kết luận: Nghiên cứu đã chứng minh rằng tích hợp CBAM vào U-Net Focus cải thiện đáng kể hiệu suất phân đoạn polyp, vượt qua U-Net tiêu chuẩn và các mô hình hiện đại khác về độ chính xác và hiệu quả.</a:t>
            </a:r>
            <a:endParaRPr lang="en-US" sz="5400"/>
          </a:p>
          <a:p>
            <a:endParaRPr lang="en-US" sz="5400"/>
          </a:p>
          <a:p>
            <a:r>
              <a:rPr lang="en-US" sz="5400"/>
              <a:t>Hướng tương lai: Áp dụng phương pháp này cho các nhiệm vụ phân đoạn hình ảnh y khoa khác (như phân đoạn khối u), hoặc khám phá các cơ chế chú ý tiên tiến hơn để tối ưu hóa hiệu suất.</a:t>
            </a:r>
            <a:endParaRPr lang="en-US" sz="5400"/>
          </a:p>
        </p:txBody>
      </p:sp>
      <p:sp>
        <p:nvSpPr>
          <p:cNvPr id="4" name="Title 1"/>
          <p:cNvSpPr/>
          <p:nvPr/>
        </p:nvSpPr>
        <p:spPr>
          <a:xfrm>
            <a:off x="785495" y="270510"/>
            <a:ext cx="21469350" cy="1323975"/>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8000"/>
              <a:t>THỰC NGHIỆM &amp; KẾT QUẢ ĐẠT ĐƯỢC</a:t>
            </a:r>
            <a:endParaRPr lang="en-US" sz="8000"/>
          </a:p>
        </p:txBody>
      </p:sp>
      <p:pic>
        <p:nvPicPr>
          <p:cNvPr id="5" name="Picture 4"/>
          <p:cNvPicPr>
            <a:picLocks noChangeAspect="1"/>
          </p:cNvPicPr>
          <p:nvPr/>
        </p:nvPicPr>
        <p:blipFill>
          <a:blip r:embed="rId1"/>
          <a:stretch>
            <a:fillRect/>
          </a:stretch>
        </p:blipFill>
        <p:spPr>
          <a:xfrm>
            <a:off x="11701780" y="3804920"/>
            <a:ext cx="10875010" cy="112318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Tài liệu tham khảo</a:t>
            </a:r>
            <a:endParaRPr lang="en-US"/>
          </a:p>
        </p:txBody>
      </p:sp>
      <p:sp>
        <p:nvSpPr>
          <p:cNvPr id="3" name="Text Placeholder 2"/>
          <p:cNvSpPr/>
          <p:nvPr>
            <p:ph type="body" idx="1"/>
          </p:nvPr>
        </p:nvSpPr>
        <p:spPr/>
        <p:txBody>
          <a:bodyPr/>
          <a:p>
            <a:r>
              <a:rPr lang="en-US"/>
              <a:t>TÀI LIỆU THAM KHẢO</a:t>
            </a:r>
            <a:endParaRPr lang="en-US"/>
          </a:p>
          <a:p>
            <a:pPr marL="6350" indent="0">
              <a:buNone/>
            </a:pPr>
            <a:r>
              <a:rPr lang="en-US"/>
              <a:t>Tiếng Anh</a:t>
            </a:r>
            <a:endParaRPr lang="en-US"/>
          </a:p>
          <a:p>
            <a:r>
              <a:rPr lang="en-US"/>
              <a:t>DUCK-Net for Polyp Image Segmentation - Nghiên cứu về mô hình DUCK-Net dùng để phân đoạn hình ảnh polyp, thử nghiệm trên ETIS-LaribPolyDB.</a:t>
            </a:r>
            <a:endParaRPr lang="en-US"/>
          </a:p>
          <a:p>
            <a:pPr marL="6350" indent="0">
              <a:buNone/>
            </a:pPr>
            <a:endParaRPr lang="en-US"/>
          </a:p>
          <a:p>
            <a:r>
              <a:rPr lang="en-US"/>
              <a:t>Medical Image Segmentation on ETIS-LaribPolypDB - So sánh hiệu suất của 24 nghiên cứu về phân đoạn hình ảnh y tế trên ETIS-LaribPolypDB.</a:t>
            </a:r>
            <a:endParaRPr lang="en-US"/>
          </a:p>
          <a:p>
            <a:pPr marL="6350" indent="0">
              <a:buNone/>
            </a:pPr>
            <a:endParaRPr lang="en-US"/>
          </a:p>
          <a:p>
            <a:r>
              <a:rPr lang="en-US"/>
              <a:t>Deep Learning for Polyp Detection and Classification in Colonoscopy - AI4PolypNet phát triển thuật toán phát hiện và phân loại polyp đại tràng bằng Deep Learning.</a:t>
            </a:r>
            <a:endParaRPr lang="en-US"/>
          </a:p>
          <a:p>
            <a:pPr marL="6350" indent="0">
              <a:buNone/>
            </a:pPr>
            <a:endParaRPr lang="en-US"/>
          </a:p>
          <a:p>
            <a:r>
              <a:rPr lang="en-US"/>
              <a:t>Tiếng Việt</a:t>
            </a:r>
            <a:endParaRPr lang="en-US"/>
          </a:p>
          <a:p>
            <a:r>
              <a:rPr lang="en-US"/>
              <a:t>Tiềm năng của ứng dụng trí tuệ nhân tạo trong hỗ trợ phát hiện polyp đại tràng qua nội soi - Hệ thống AI hỗ trợ phát hiện polyp thời gian thực.</a:t>
            </a:r>
            <a:endParaRPr lang="en-US"/>
          </a:p>
          <a:p>
            <a:pPr marL="6350" indent="0">
              <a:buNone/>
            </a:pPr>
            <a:endParaRPr lang="en-US"/>
          </a:p>
          <a:p>
            <a:r>
              <a:rPr lang="en-US"/>
              <a:t>Trí tuệ nhân tạo AI cho vấn đề chẩn đoán polyp và ung thư đại tràng - AI được ứng dụng để phân tích kích thước, hình dạng polyp.</a:t>
            </a:r>
            <a:endParaRPr lang="en-US"/>
          </a:p>
          <a:p>
            <a:pPr marL="6350" indent="0">
              <a:buNone/>
            </a:pPr>
            <a:endParaRPr lang="en-US"/>
          </a:p>
          <a:p>
            <a:r>
              <a:rPr lang="en-US"/>
              <a:t>Việt Nam sớm ứng dụng trí tuệ nhân tạo trong nội soi phát hiện polyp đại tràng - AI giúp phát hiện sớm tổn thương ở đại tràng.</a:t>
            </a:r>
            <a:endParaRPr lang="en-US"/>
          </a:p>
          <a:p>
            <a:pPr marL="6350" indent="0">
              <a:buNone/>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85386" y="6418887"/>
            <a:ext cx="21469200" cy="1923900"/>
          </a:xfrm>
        </p:spPr>
        <p:txBody>
          <a:bodyPr/>
          <a:p>
            <a:r>
              <a:rPr lang="en-US" sz="13000"/>
              <a:t>CÁM ƠN!</a:t>
            </a:r>
            <a:endParaRPr lang="en-US" sz="1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t>Nghiên cứu khoa học là gì?</a:t>
            </a:r>
            <a:endParaRPr lang="en-US"/>
          </a:p>
        </p:txBody>
      </p:sp>
      <p:sp>
        <p:nvSpPr>
          <p:cNvPr id="3" name="Text Placeholder 2"/>
          <p:cNvSpPr/>
          <p:nvPr>
            <p:ph type="body" idx="1"/>
          </p:nvPr>
        </p:nvSpPr>
        <p:spPr>
          <a:xfrm>
            <a:off x="785495" y="3193415"/>
            <a:ext cx="10819765" cy="11930380"/>
          </a:xfrm>
        </p:spPr>
        <p:txBody>
          <a:bodyPr>
            <a:normAutofit lnSpcReduction="10000"/>
          </a:bodyPr>
          <a:p>
            <a:pPr marL="685800" indent="-685800"/>
            <a:r>
              <a:rPr lang="en-US" sz="4400">
                <a:latin typeface="+mj-lt"/>
                <a:cs typeface="+mj-lt"/>
              </a:rPr>
              <a:t>NCKH là quá trình tìm hiểu, điều tra cẩn thận dựa trên mối quan hệ logic về thông tin hay sự kiện để tìm ra thông tin mới, nâng cao hiểu biết của con người về các sự vật, hiện tượng.</a:t>
            </a:r>
            <a:endParaRPr lang="en-US" sz="4400">
              <a:latin typeface="+mj-lt"/>
              <a:cs typeface="+mj-lt"/>
            </a:endParaRPr>
          </a:p>
          <a:p>
            <a:pPr marL="685800" indent="-685800"/>
            <a:endParaRPr lang="en-US" sz="4400">
              <a:latin typeface="+mj-lt"/>
              <a:cs typeface="+mj-lt"/>
            </a:endParaRPr>
          </a:p>
          <a:p>
            <a:pPr marL="685800" indent="-685800"/>
            <a:r>
              <a:rPr lang="en-US" sz="4400">
                <a:latin typeface="+mj-lt"/>
                <a:cs typeface="+mj-lt"/>
              </a:rPr>
              <a:t>Nghiên cứu khoa học giúp cho nhận thức của con người phát triển sâu và rộng hơn về thế giới, mở rộng kho tàng tri thức của nhân loại.</a:t>
            </a:r>
            <a:endParaRPr lang="en-US" sz="4400">
              <a:latin typeface="+mj-lt"/>
              <a:cs typeface="+mj-lt"/>
            </a:endParaRPr>
          </a:p>
          <a:p>
            <a:pPr marL="685800" indent="-685800"/>
            <a:endParaRPr lang="en-US" sz="4400">
              <a:latin typeface="+mj-lt"/>
              <a:cs typeface="+mj-lt"/>
            </a:endParaRPr>
          </a:p>
          <a:p>
            <a:pPr marL="685800" indent="-685800"/>
            <a:r>
              <a:rPr lang="en-US" sz="4400">
                <a:latin typeface="+mj-lt"/>
                <a:cs typeface="+mj-lt"/>
              </a:rPr>
              <a:t>các hoạt động nghiên cứu này sẽ giúp mọi người mở mang kiến thức, nâng cao trình độ văn hóa. Một công trình nghiên cứu khoa học thành công sẽ phát hiện ra các vấn đề còn tồn đọng và đưa ra các phương án để giải quyết vấn đề một cách tốt nhất.</a:t>
            </a:r>
            <a:endParaRPr lang="en-US" sz="4400">
              <a:latin typeface="+mj-lt"/>
              <a:cs typeface="+mj-lt"/>
            </a:endParaRPr>
          </a:p>
        </p:txBody>
      </p:sp>
      <p:pic>
        <p:nvPicPr>
          <p:cNvPr id="4" name="Picture 3"/>
          <p:cNvPicPr>
            <a:picLocks noChangeAspect="1"/>
          </p:cNvPicPr>
          <p:nvPr/>
        </p:nvPicPr>
        <p:blipFill>
          <a:blip r:embed="rId1"/>
          <a:stretch>
            <a:fillRect/>
          </a:stretch>
        </p:blipFill>
        <p:spPr>
          <a:xfrm>
            <a:off x="12546330" y="3682365"/>
            <a:ext cx="9425940" cy="106203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13" name="Google Shape;113;p20"/>
          <p:cNvSpPr txBox="1"/>
          <p:nvPr/>
        </p:nvSpPr>
        <p:spPr>
          <a:xfrm>
            <a:off x="656050" y="13248558"/>
            <a:ext cx="49044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5</a:t>
            </a:r>
            <a:r>
              <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a:t>
            </a: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Phạm vi nghiên cứu</a:t>
            </a:r>
            <a:endPar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114" name="Google Shape;114;p20"/>
          <p:cNvSpPr txBox="1"/>
          <p:nvPr>
            <p:ph type="title"/>
          </p:nvPr>
        </p:nvSpPr>
        <p:spPr>
          <a:xfrm>
            <a:off x="384175" y="1759960"/>
            <a:ext cx="21469200" cy="14943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SzPts val="990"/>
              <a:buNone/>
            </a:pPr>
            <a:r>
              <a:rPr lang="en-US" sz="8000"/>
              <a:t>Table Of Contents</a:t>
            </a:r>
            <a:endParaRPr lang="en-US" sz="8000"/>
          </a:p>
        </p:txBody>
      </p:sp>
      <p:sp>
        <p:nvSpPr>
          <p:cNvPr id="116" name="Google Shape;116;p20"/>
          <p:cNvSpPr txBox="1"/>
          <p:nvPr/>
        </p:nvSpPr>
        <p:spPr>
          <a:xfrm>
            <a:off x="97790" y="4382770"/>
            <a:ext cx="5904865"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accent1"/>
                </a:solidFill>
                <a:latin typeface="Poppins ExtraBold" panose="00000800000000000000"/>
                <a:ea typeface="Poppins ExtraBold" panose="00000800000000000000"/>
                <a:cs typeface="Poppins ExtraBold" panose="00000800000000000000"/>
                <a:sym typeface="Poppins ExtraBold" panose="00000800000000000000"/>
              </a:rPr>
              <a:t>Tổng quan đề cương</a:t>
            </a:r>
            <a:endParaRPr lang="en-US" sz="3600">
              <a:solidFill>
                <a:schemeClr val="accen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118" name="Google Shape;118;p20"/>
          <p:cNvSpPr/>
          <p:nvPr/>
        </p:nvSpPr>
        <p:spPr>
          <a:xfrm>
            <a:off x="8264007" y="9739663"/>
            <a:ext cx="1448400" cy="14484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19" name="Google Shape;119;p20"/>
          <p:cNvSpPr txBox="1"/>
          <p:nvPr/>
        </p:nvSpPr>
        <p:spPr>
          <a:xfrm>
            <a:off x="299085" y="7202170"/>
            <a:ext cx="5269865" cy="5486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35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a:t>
            </a: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2</a:t>
            </a:r>
            <a:r>
              <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a:t>
            </a: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Mục tiêu nghiên cứu</a:t>
            </a:r>
            <a:endPar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121" name="Google Shape;121;p20"/>
          <p:cNvSpPr txBox="1"/>
          <p:nvPr/>
        </p:nvSpPr>
        <p:spPr>
          <a:xfrm>
            <a:off x="555085" y="8554311"/>
            <a:ext cx="49044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3</a:t>
            </a:r>
            <a:r>
              <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a:t>
            </a: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Câu hỏi nghiên cứu</a:t>
            </a:r>
            <a:endPar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122" name="Google Shape;122;p20"/>
          <p:cNvSpPr/>
          <p:nvPr/>
        </p:nvSpPr>
        <p:spPr>
          <a:xfrm>
            <a:off x="2409961" y="9787922"/>
            <a:ext cx="1400100" cy="14001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25" name="Google Shape;125;p20"/>
          <p:cNvSpPr txBox="1"/>
          <p:nvPr/>
        </p:nvSpPr>
        <p:spPr>
          <a:xfrm>
            <a:off x="659350" y="7429092"/>
            <a:ext cx="4901100" cy="10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200">
              <a:solidFill>
                <a:schemeClr val="lt1"/>
              </a:solidFill>
              <a:latin typeface="Anaheim"/>
              <a:ea typeface="Anaheim"/>
              <a:cs typeface="Anaheim"/>
              <a:sym typeface="Anaheim"/>
            </a:endParaRPr>
          </a:p>
        </p:txBody>
      </p:sp>
      <p:sp>
        <p:nvSpPr>
          <p:cNvPr id="126" name="Google Shape;126;p20"/>
          <p:cNvSpPr txBox="1"/>
          <p:nvPr/>
        </p:nvSpPr>
        <p:spPr>
          <a:xfrm>
            <a:off x="6279350" y="4382951"/>
            <a:ext cx="500280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accent1"/>
                </a:solidFill>
                <a:latin typeface="Poppins ExtraBold" panose="00000800000000000000"/>
                <a:ea typeface="Poppins ExtraBold" panose="00000800000000000000"/>
                <a:cs typeface="Poppins ExtraBold" panose="00000800000000000000"/>
                <a:sym typeface="Poppins ExtraBold" panose="00000800000000000000"/>
              </a:rPr>
              <a:t>Cơ sở lý thuyết</a:t>
            </a:r>
            <a:endParaRPr lang="en-US" sz="3600">
              <a:solidFill>
                <a:schemeClr val="accen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128" name="Google Shape;128;p20"/>
          <p:cNvSpPr txBox="1"/>
          <p:nvPr/>
        </p:nvSpPr>
        <p:spPr>
          <a:xfrm>
            <a:off x="6575895" y="7202292"/>
            <a:ext cx="5010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2</a:t>
            </a:r>
            <a:r>
              <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a:t>
            </a: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Mô-đun Chú ý Khối Tích chập (CBAM)</a:t>
            </a:r>
            <a:endPar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134" name="Google Shape;134;p20"/>
          <p:cNvSpPr/>
          <p:nvPr/>
        </p:nvSpPr>
        <p:spPr>
          <a:xfrm>
            <a:off x="13618293" y="9791684"/>
            <a:ext cx="1344300" cy="13443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20"/>
          <p:cNvSpPr txBox="1"/>
          <p:nvPr/>
        </p:nvSpPr>
        <p:spPr>
          <a:xfrm>
            <a:off x="17087850" y="4382770"/>
            <a:ext cx="6003290" cy="9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200">
                <a:solidFill>
                  <a:schemeClr val="accent1"/>
                </a:solidFill>
                <a:latin typeface="Poppins ExtraBold" panose="00000800000000000000"/>
                <a:ea typeface="Poppins ExtraBold" panose="00000800000000000000"/>
                <a:cs typeface="Poppins ExtraBold" panose="00000800000000000000"/>
                <a:sym typeface="Poppins ExtraBold" panose="00000800000000000000"/>
              </a:rPr>
              <a:t>THỰC NGHIỆM &amp; KẾT QUẢ ĐẠT ĐƯỢC</a:t>
            </a:r>
            <a:endParaRPr lang="en-GB" sz="3200">
              <a:solidFill>
                <a:schemeClr val="accent1"/>
              </a:solidFill>
              <a:latin typeface="Poppins ExtraBold" panose="00000800000000000000"/>
              <a:ea typeface="Poppins ExtraBold" panose="00000800000000000000"/>
              <a:cs typeface="Poppins ExtraBold" panose="00000800000000000000"/>
              <a:sym typeface="Poppins ExtraBold" panose="00000800000000000000"/>
            </a:endParaRPr>
          </a:p>
        </p:txBody>
      </p:sp>
      <p:grpSp>
        <p:nvGrpSpPr>
          <p:cNvPr id="146" name="Google Shape;146;p20"/>
          <p:cNvGrpSpPr/>
          <p:nvPr/>
        </p:nvGrpSpPr>
        <p:grpSpPr>
          <a:xfrm>
            <a:off x="8716715" y="10097477"/>
            <a:ext cx="729674" cy="731502"/>
            <a:chOff x="1151388" y="3752216"/>
            <a:chExt cx="1104061" cy="1103988"/>
          </a:xfrm>
        </p:grpSpPr>
        <p:sp>
          <p:nvSpPr>
            <p:cNvPr id="147" name="Google Shape;147;p20"/>
            <p:cNvSpPr/>
            <p:nvPr/>
          </p:nvSpPr>
          <p:spPr>
            <a:xfrm>
              <a:off x="1151388" y="4112599"/>
              <a:ext cx="622866" cy="294431"/>
            </a:xfrm>
            <a:custGeom>
              <a:avLst/>
              <a:gdLst/>
              <a:ahLst/>
              <a:cxnLst/>
              <a:rect l="l" t="t" r="r" b="b"/>
              <a:pathLst>
                <a:path w="8481" h="4009" extrusionOk="0">
                  <a:moveTo>
                    <a:pt x="566" y="1"/>
                  </a:moveTo>
                  <a:lnTo>
                    <a:pt x="438" y="52"/>
                  </a:lnTo>
                  <a:lnTo>
                    <a:pt x="309" y="103"/>
                  </a:lnTo>
                  <a:lnTo>
                    <a:pt x="206" y="206"/>
                  </a:lnTo>
                  <a:lnTo>
                    <a:pt x="129" y="309"/>
                  </a:lnTo>
                  <a:lnTo>
                    <a:pt x="78" y="412"/>
                  </a:lnTo>
                  <a:lnTo>
                    <a:pt x="27" y="540"/>
                  </a:lnTo>
                  <a:lnTo>
                    <a:pt x="1" y="694"/>
                  </a:lnTo>
                  <a:lnTo>
                    <a:pt x="1" y="3315"/>
                  </a:lnTo>
                  <a:lnTo>
                    <a:pt x="27" y="3444"/>
                  </a:lnTo>
                  <a:lnTo>
                    <a:pt x="78" y="3572"/>
                  </a:lnTo>
                  <a:lnTo>
                    <a:pt x="129" y="3701"/>
                  </a:lnTo>
                  <a:lnTo>
                    <a:pt x="206" y="3803"/>
                  </a:lnTo>
                  <a:lnTo>
                    <a:pt x="309" y="3881"/>
                  </a:lnTo>
                  <a:lnTo>
                    <a:pt x="438" y="3958"/>
                  </a:lnTo>
                  <a:lnTo>
                    <a:pt x="566" y="3983"/>
                  </a:lnTo>
                  <a:lnTo>
                    <a:pt x="720" y="4009"/>
                  </a:lnTo>
                  <a:lnTo>
                    <a:pt x="7786" y="4009"/>
                  </a:lnTo>
                  <a:lnTo>
                    <a:pt x="7915" y="3983"/>
                  </a:lnTo>
                  <a:lnTo>
                    <a:pt x="8043" y="3958"/>
                  </a:lnTo>
                  <a:lnTo>
                    <a:pt x="8172" y="3881"/>
                  </a:lnTo>
                  <a:lnTo>
                    <a:pt x="8275" y="3803"/>
                  </a:lnTo>
                  <a:lnTo>
                    <a:pt x="8352" y="3701"/>
                  </a:lnTo>
                  <a:lnTo>
                    <a:pt x="8429" y="3572"/>
                  </a:lnTo>
                  <a:lnTo>
                    <a:pt x="8454" y="3444"/>
                  </a:lnTo>
                  <a:lnTo>
                    <a:pt x="8480" y="3315"/>
                  </a:lnTo>
                  <a:lnTo>
                    <a:pt x="8480" y="694"/>
                  </a:lnTo>
                  <a:lnTo>
                    <a:pt x="8454" y="540"/>
                  </a:lnTo>
                  <a:lnTo>
                    <a:pt x="8429" y="412"/>
                  </a:lnTo>
                  <a:lnTo>
                    <a:pt x="8352" y="309"/>
                  </a:lnTo>
                  <a:lnTo>
                    <a:pt x="8275" y="206"/>
                  </a:lnTo>
                  <a:lnTo>
                    <a:pt x="8172" y="103"/>
                  </a:lnTo>
                  <a:lnTo>
                    <a:pt x="8043" y="52"/>
                  </a:lnTo>
                  <a:lnTo>
                    <a:pt x="7915"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48" name="Google Shape;148;p20"/>
            <p:cNvSpPr/>
            <p:nvPr/>
          </p:nvSpPr>
          <p:spPr>
            <a:xfrm>
              <a:off x="1853425" y="3863482"/>
              <a:ext cx="347310" cy="375658"/>
            </a:xfrm>
            <a:custGeom>
              <a:avLst/>
              <a:gdLst/>
              <a:ahLst/>
              <a:cxnLst/>
              <a:rect l="l" t="t" r="r" b="b"/>
              <a:pathLst>
                <a:path w="4729" h="5115" extrusionOk="0">
                  <a:moveTo>
                    <a:pt x="2364" y="1543"/>
                  </a:moveTo>
                  <a:lnTo>
                    <a:pt x="2570" y="1568"/>
                  </a:lnTo>
                  <a:lnTo>
                    <a:pt x="2750" y="1620"/>
                  </a:lnTo>
                  <a:lnTo>
                    <a:pt x="2929" y="1723"/>
                  </a:lnTo>
                  <a:lnTo>
                    <a:pt x="3084" y="1851"/>
                  </a:lnTo>
                  <a:lnTo>
                    <a:pt x="3186" y="1979"/>
                  </a:lnTo>
                  <a:lnTo>
                    <a:pt x="3289" y="2159"/>
                  </a:lnTo>
                  <a:lnTo>
                    <a:pt x="3341" y="2339"/>
                  </a:lnTo>
                  <a:lnTo>
                    <a:pt x="3366" y="2545"/>
                  </a:lnTo>
                  <a:lnTo>
                    <a:pt x="3341" y="2750"/>
                  </a:lnTo>
                  <a:lnTo>
                    <a:pt x="3289" y="2956"/>
                  </a:lnTo>
                  <a:lnTo>
                    <a:pt x="3186" y="3110"/>
                  </a:lnTo>
                  <a:lnTo>
                    <a:pt x="3084" y="3264"/>
                  </a:lnTo>
                  <a:lnTo>
                    <a:pt x="2929" y="3393"/>
                  </a:lnTo>
                  <a:lnTo>
                    <a:pt x="2750" y="3470"/>
                  </a:lnTo>
                  <a:lnTo>
                    <a:pt x="2570" y="3547"/>
                  </a:lnTo>
                  <a:lnTo>
                    <a:pt x="2364" y="3573"/>
                  </a:lnTo>
                  <a:lnTo>
                    <a:pt x="2159" y="3547"/>
                  </a:lnTo>
                  <a:lnTo>
                    <a:pt x="1979" y="3470"/>
                  </a:lnTo>
                  <a:lnTo>
                    <a:pt x="1799" y="3393"/>
                  </a:lnTo>
                  <a:lnTo>
                    <a:pt x="1645" y="3264"/>
                  </a:lnTo>
                  <a:lnTo>
                    <a:pt x="1516" y="3110"/>
                  </a:lnTo>
                  <a:lnTo>
                    <a:pt x="1439" y="2956"/>
                  </a:lnTo>
                  <a:lnTo>
                    <a:pt x="1362" y="2750"/>
                  </a:lnTo>
                  <a:lnTo>
                    <a:pt x="1336" y="2545"/>
                  </a:lnTo>
                  <a:lnTo>
                    <a:pt x="1362" y="2339"/>
                  </a:lnTo>
                  <a:lnTo>
                    <a:pt x="1439" y="2159"/>
                  </a:lnTo>
                  <a:lnTo>
                    <a:pt x="1516" y="1979"/>
                  </a:lnTo>
                  <a:lnTo>
                    <a:pt x="1645" y="1851"/>
                  </a:lnTo>
                  <a:lnTo>
                    <a:pt x="1799" y="1723"/>
                  </a:lnTo>
                  <a:lnTo>
                    <a:pt x="1979" y="1620"/>
                  </a:lnTo>
                  <a:lnTo>
                    <a:pt x="2159" y="1568"/>
                  </a:lnTo>
                  <a:lnTo>
                    <a:pt x="2364" y="1543"/>
                  </a:lnTo>
                  <a:close/>
                  <a:moveTo>
                    <a:pt x="2159" y="1"/>
                  </a:moveTo>
                  <a:lnTo>
                    <a:pt x="2056" y="27"/>
                  </a:lnTo>
                  <a:lnTo>
                    <a:pt x="1979" y="52"/>
                  </a:lnTo>
                  <a:lnTo>
                    <a:pt x="1902" y="129"/>
                  </a:lnTo>
                  <a:lnTo>
                    <a:pt x="1876" y="232"/>
                  </a:lnTo>
                  <a:lnTo>
                    <a:pt x="1773" y="643"/>
                  </a:lnTo>
                  <a:lnTo>
                    <a:pt x="1722" y="772"/>
                  </a:lnTo>
                  <a:lnTo>
                    <a:pt x="1645" y="849"/>
                  </a:lnTo>
                  <a:lnTo>
                    <a:pt x="1259" y="1080"/>
                  </a:lnTo>
                  <a:lnTo>
                    <a:pt x="1131" y="1106"/>
                  </a:lnTo>
                  <a:lnTo>
                    <a:pt x="1002" y="1106"/>
                  </a:lnTo>
                  <a:lnTo>
                    <a:pt x="566" y="952"/>
                  </a:lnTo>
                  <a:lnTo>
                    <a:pt x="488" y="952"/>
                  </a:lnTo>
                  <a:lnTo>
                    <a:pt x="386" y="977"/>
                  </a:lnTo>
                  <a:lnTo>
                    <a:pt x="309" y="1029"/>
                  </a:lnTo>
                  <a:lnTo>
                    <a:pt x="257" y="1106"/>
                  </a:lnTo>
                  <a:lnTo>
                    <a:pt x="52" y="1466"/>
                  </a:lnTo>
                  <a:lnTo>
                    <a:pt x="0" y="1543"/>
                  </a:lnTo>
                  <a:lnTo>
                    <a:pt x="0" y="1645"/>
                  </a:lnTo>
                  <a:lnTo>
                    <a:pt x="26" y="1723"/>
                  </a:lnTo>
                  <a:lnTo>
                    <a:pt x="77" y="1800"/>
                  </a:lnTo>
                  <a:lnTo>
                    <a:pt x="411" y="2108"/>
                  </a:lnTo>
                  <a:lnTo>
                    <a:pt x="488" y="2211"/>
                  </a:lnTo>
                  <a:lnTo>
                    <a:pt x="540" y="2339"/>
                  </a:lnTo>
                  <a:lnTo>
                    <a:pt x="540" y="2776"/>
                  </a:lnTo>
                  <a:lnTo>
                    <a:pt x="488" y="2904"/>
                  </a:lnTo>
                  <a:lnTo>
                    <a:pt x="411" y="3007"/>
                  </a:lnTo>
                  <a:lnTo>
                    <a:pt x="77" y="3290"/>
                  </a:lnTo>
                  <a:lnTo>
                    <a:pt x="26" y="3367"/>
                  </a:lnTo>
                  <a:lnTo>
                    <a:pt x="0" y="3470"/>
                  </a:lnTo>
                  <a:lnTo>
                    <a:pt x="0" y="3573"/>
                  </a:lnTo>
                  <a:lnTo>
                    <a:pt x="52" y="3650"/>
                  </a:lnTo>
                  <a:lnTo>
                    <a:pt x="257" y="4009"/>
                  </a:lnTo>
                  <a:lnTo>
                    <a:pt x="309" y="4086"/>
                  </a:lnTo>
                  <a:lnTo>
                    <a:pt x="386" y="4138"/>
                  </a:lnTo>
                  <a:lnTo>
                    <a:pt x="488" y="4163"/>
                  </a:lnTo>
                  <a:lnTo>
                    <a:pt x="566" y="4138"/>
                  </a:lnTo>
                  <a:lnTo>
                    <a:pt x="1002" y="4009"/>
                  </a:lnTo>
                  <a:lnTo>
                    <a:pt x="1131" y="3984"/>
                  </a:lnTo>
                  <a:lnTo>
                    <a:pt x="1259" y="4035"/>
                  </a:lnTo>
                  <a:lnTo>
                    <a:pt x="1645" y="4241"/>
                  </a:lnTo>
                  <a:lnTo>
                    <a:pt x="1722" y="4343"/>
                  </a:lnTo>
                  <a:lnTo>
                    <a:pt x="1773" y="4446"/>
                  </a:lnTo>
                  <a:lnTo>
                    <a:pt x="1876" y="4883"/>
                  </a:lnTo>
                  <a:lnTo>
                    <a:pt x="1902" y="4986"/>
                  </a:lnTo>
                  <a:lnTo>
                    <a:pt x="1979" y="5037"/>
                  </a:lnTo>
                  <a:lnTo>
                    <a:pt x="2056" y="5088"/>
                  </a:lnTo>
                  <a:lnTo>
                    <a:pt x="2159" y="5114"/>
                  </a:lnTo>
                  <a:lnTo>
                    <a:pt x="2570" y="5114"/>
                  </a:lnTo>
                  <a:lnTo>
                    <a:pt x="2672" y="5088"/>
                  </a:lnTo>
                  <a:lnTo>
                    <a:pt x="2750" y="5037"/>
                  </a:lnTo>
                  <a:lnTo>
                    <a:pt x="2801" y="4986"/>
                  </a:lnTo>
                  <a:lnTo>
                    <a:pt x="2852" y="4883"/>
                  </a:lnTo>
                  <a:lnTo>
                    <a:pt x="2929" y="4446"/>
                  </a:lnTo>
                  <a:lnTo>
                    <a:pt x="2981" y="4343"/>
                  </a:lnTo>
                  <a:lnTo>
                    <a:pt x="3084" y="4241"/>
                  </a:lnTo>
                  <a:lnTo>
                    <a:pt x="3469" y="4035"/>
                  </a:lnTo>
                  <a:lnTo>
                    <a:pt x="3597" y="3984"/>
                  </a:lnTo>
                  <a:lnTo>
                    <a:pt x="3726" y="4009"/>
                  </a:lnTo>
                  <a:lnTo>
                    <a:pt x="4137" y="4138"/>
                  </a:lnTo>
                  <a:lnTo>
                    <a:pt x="4240" y="4163"/>
                  </a:lnTo>
                  <a:lnTo>
                    <a:pt x="4343" y="4138"/>
                  </a:lnTo>
                  <a:lnTo>
                    <a:pt x="4420" y="4086"/>
                  </a:lnTo>
                  <a:lnTo>
                    <a:pt x="4471" y="4009"/>
                  </a:lnTo>
                  <a:lnTo>
                    <a:pt x="4677" y="3650"/>
                  </a:lnTo>
                  <a:lnTo>
                    <a:pt x="4702" y="3573"/>
                  </a:lnTo>
                  <a:lnTo>
                    <a:pt x="4728" y="3470"/>
                  </a:lnTo>
                  <a:lnTo>
                    <a:pt x="4677" y="3367"/>
                  </a:lnTo>
                  <a:lnTo>
                    <a:pt x="4625" y="3290"/>
                  </a:lnTo>
                  <a:lnTo>
                    <a:pt x="4291" y="3007"/>
                  </a:lnTo>
                  <a:lnTo>
                    <a:pt x="4214" y="2904"/>
                  </a:lnTo>
                  <a:lnTo>
                    <a:pt x="4188" y="2776"/>
                  </a:lnTo>
                  <a:lnTo>
                    <a:pt x="4188" y="2339"/>
                  </a:lnTo>
                  <a:lnTo>
                    <a:pt x="4214" y="2211"/>
                  </a:lnTo>
                  <a:lnTo>
                    <a:pt x="4291" y="2108"/>
                  </a:lnTo>
                  <a:lnTo>
                    <a:pt x="4625" y="1800"/>
                  </a:lnTo>
                  <a:lnTo>
                    <a:pt x="4677" y="1723"/>
                  </a:lnTo>
                  <a:lnTo>
                    <a:pt x="4728" y="1645"/>
                  </a:lnTo>
                  <a:lnTo>
                    <a:pt x="4702" y="1543"/>
                  </a:lnTo>
                  <a:lnTo>
                    <a:pt x="4677" y="1466"/>
                  </a:lnTo>
                  <a:lnTo>
                    <a:pt x="4471" y="1106"/>
                  </a:lnTo>
                  <a:lnTo>
                    <a:pt x="4420" y="1029"/>
                  </a:lnTo>
                  <a:lnTo>
                    <a:pt x="4343" y="977"/>
                  </a:lnTo>
                  <a:lnTo>
                    <a:pt x="4240" y="952"/>
                  </a:lnTo>
                  <a:lnTo>
                    <a:pt x="4137" y="952"/>
                  </a:lnTo>
                  <a:lnTo>
                    <a:pt x="3726" y="1106"/>
                  </a:lnTo>
                  <a:lnTo>
                    <a:pt x="3597" y="1106"/>
                  </a:lnTo>
                  <a:lnTo>
                    <a:pt x="3469" y="1080"/>
                  </a:lnTo>
                  <a:lnTo>
                    <a:pt x="3084" y="849"/>
                  </a:lnTo>
                  <a:lnTo>
                    <a:pt x="2981" y="772"/>
                  </a:lnTo>
                  <a:lnTo>
                    <a:pt x="2929" y="643"/>
                  </a:lnTo>
                  <a:lnTo>
                    <a:pt x="2852" y="232"/>
                  </a:lnTo>
                  <a:lnTo>
                    <a:pt x="2801" y="129"/>
                  </a:lnTo>
                  <a:lnTo>
                    <a:pt x="2750" y="52"/>
                  </a:lnTo>
                  <a:lnTo>
                    <a:pt x="2672" y="27"/>
                  </a:lnTo>
                  <a:lnTo>
                    <a:pt x="2570"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49" name="Google Shape;149;p20"/>
            <p:cNvSpPr/>
            <p:nvPr/>
          </p:nvSpPr>
          <p:spPr>
            <a:xfrm>
              <a:off x="1430690" y="4659892"/>
              <a:ext cx="66098" cy="64189"/>
            </a:xfrm>
            <a:custGeom>
              <a:avLst/>
              <a:gdLst/>
              <a:ahLst/>
              <a:cxnLst/>
              <a:rect l="l" t="t" r="r" b="b"/>
              <a:pathLst>
                <a:path w="900" h="874" extrusionOk="0">
                  <a:moveTo>
                    <a:pt x="1" y="0"/>
                  </a:moveTo>
                  <a:lnTo>
                    <a:pt x="1" y="874"/>
                  </a:lnTo>
                  <a:lnTo>
                    <a:pt x="900" y="874"/>
                  </a:lnTo>
                  <a:lnTo>
                    <a:pt x="90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50" name="Google Shape;150;p20"/>
            <p:cNvSpPr/>
            <p:nvPr/>
          </p:nvSpPr>
          <p:spPr>
            <a:xfrm>
              <a:off x="1151388" y="4790032"/>
              <a:ext cx="1104061" cy="66172"/>
            </a:xfrm>
            <a:custGeom>
              <a:avLst/>
              <a:gdLst/>
              <a:ahLst/>
              <a:cxnLst/>
              <a:rect l="l" t="t" r="r" b="b"/>
              <a:pathLst>
                <a:path w="15033" h="901" extrusionOk="0">
                  <a:moveTo>
                    <a:pt x="78" y="1"/>
                  </a:moveTo>
                  <a:lnTo>
                    <a:pt x="52" y="27"/>
                  </a:lnTo>
                  <a:lnTo>
                    <a:pt x="27" y="78"/>
                  </a:lnTo>
                  <a:lnTo>
                    <a:pt x="1" y="129"/>
                  </a:lnTo>
                  <a:lnTo>
                    <a:pt x="1" y="798"/>
                  </a:lnTo>
                  <a:lnTo>
                    <a:pt x="27" y="849"/>
                  </a:lnTo>
                  <a:lnTo>
                    <a:pt x="52" y="875"/>
                  </a:lnTo>
                  <a:lnTo>
                    <a:pt x="78" y="900"/>
                  </a:lnTo>
                  <a:lnTo>
                    <a:pt x="14981" y="900"/>
                  </a:lnTo>
                  <a:lnTo>
                    <a:pt x="15007" y="875"/>
                  </a:lnTo>
                  <a:lnTo>
                    <a:pt x="15032" y="849"/>
                  </a:lnTo>
                  <a:lnTo>
                    <a:pt x="15032" y="798"/>
                  </a:lnTo>
                  <a:lnTo>
                    <a:pt x="15032" y="129"/>
                  </a:lnTo>
                  <a:lnTo>
                    <a:pt x="15032" y="78"/>
                  </a:lnTo>
                  <a:lnTo>
                    <a:pt x="15007" y="27"/>
                  </a:lnTo>
                  <a:lnTo>
                    <a:pt x="14981"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51" name="Google Shape;151;p20"/>
            <p:cNvSpPr/>
            <p:nvPr/>
          </p:nvSpPr>
          <p:spPr>
            <a:xfrm>
              <a:off x="1155207" y="3752216"/>
              <a:ext cx="617137" cy="137778"/>
            </a:xfrm>
            <a:custGeom>
              <a:avLst/>
              <a:gdLst/>
              <a:ahLst/>
              <a:cxnLst/>
              <a:rect l="l" t="t" r="r" b="b"/>
              <a:pathLst>
                <a:path w="8403" h="1876" extrusionOk="0">
                  <a:moveTo>
                    <a:pt x="977" y="0"/>
                  </a:moveTo>
                  <a:lnTo>
                    <a:pt x="822" y="26"/>
                  </a:lnTo>
                  <a:lnTo>
                    <a:pt x="694" y="103"/>
                  </a:lnTo>
                  <a:lnTo>
                    <a:pt x="591" y="206"/>
                  </a:lnTo>
                  <a:lnTo>
                    <a:pt x="514" y="308"/>
                  </a:lnTo>
                  <a:lnTo>
                    <a:pt x="0" y="1876"/>
                  </a:lnTo>
                  <a:lnTo>
                    <a:pt x="8402" y="1876"/>
                  </a:lnTo>
                  <a:lnTo>
                    <a:pt x="7888" y="308"/>
                  </a:lnTo>
                  <a:lnTo>
                    <a:pt x="7811" y="206"/>
                  </a:lnTo>
                  <a:lnTo>
                    <a:pt x="7709"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52" name="Google Shape;152;p20"/>
            <p:cNvSpPr/>
            <p:nvPr/>
          </p:nvSpPr>
          <p:spPr>
            <a:xfrm>
              <a:off x="1151388" y="3859736"/>
              <a:ext cx="622866" cy="266156"/>
            </a:xfrm>
            <a:custGeom>
              <a:avLst/>
              <a:gdLst/>
              <a:ahLst/>
              <a:cxnLst/>
              <a:rect l="l" t="t" r="r" b="b"/>
              <a:pathLst>
                <a:path w="8481" h="3624" extrusionOk="0">
                  <a:moveTo>
                    <a:pt x="540" y="1"/>
                  </a:moveTo>
                  <a:lnTo>
                    <a:pt x="412" y="52"/>
                  </a:lnTo>
                  <a:lnTo>
                    <a:pt x="309" y="103"/>
                  </a:lnTo>
                  <a:lnTo>
                    <a:pt x="206" y="180"/>
                  </a:lnTo>
                  <a:lnTo>
                    <a:pt x="129" y="283"/>
                  </a:lnTo>
                  <a:lnTo>
                    <a:pt x="52" y="412"/>
                  </a:lnTo>
                  <a:lnTo>
                    <a:pt x="27" y="540"/>
                  </a:lnTo>
                  <a:lnTo>
                    <a:pt x="1" y="669"/>
                  </a:lnTo>
                  <a:lnTo>
                    <a:pt x="1" y="2955"/>
                  </a:lnTo>
                  <a:lnTo>
                    <a:pt x="27" y="3084"/>
                  </a:lnTo>
                  <a:lnTo>
                    <a:pt x="52" y="3212"/>
                  </a:lnTo>
                  <a:lnTo>
                    <a:pt x="129" y="3341"/>
                  </a:lnTo>
                  <a:lnTo>
                    <a:pt x="206" y="3444"/>
                  </a:lnTo>
                  <a:lnTo>
                    <a:pt x="309" y="3521"/>
                  </a:lnTo>
                  <a:lnTo>
                    <a:pt x="412" y="3572"/>
                  </a:lnTo>
                  <a:lnTo>
                    <a:pt x="540" y="3624"/>
                  </a:lnTo>
                  <a:lnTo>
                    <a:pt x="7940" y="3624"/>
                  </a:lnTo>
                  <a:lnTo>
                    <a:pt x="8069" y="3572"/>
                  </a:lnTo>
                  <a:lnTo>
                    <a:pt x="8197" y="3521"/>
                  </a:lnTo>
                  <a:lnTo>
                    <a:pt x="8275" y="3444"/>
                  </a:lnTo>
                  <a:lnTo>
                    <a:pt x="8377" y="3341"/>
                  </a:lnTo>
                  <a:lnTo>
                    <a:pt x="8429" y="3212"/>
                  </a:lnTo>
                  <a:lnTo>
                    <a:pt x="8454" y="3084"/>
                  </a:lnTo>
                  <a:lnTo>
                    <a:pt x="8480" y="2955"/>
                  </a:lnTo>
                  <a:lnTo>
                    <a:pt x="8480" y="669"/>
                  </a:lnTo>
                  <a:lnTo>
                    <a:pt x="8454" y="540"/>
                  </a:lnTo>
                  <a:lnTo>
                    <a:pt x="8429" y="412"/>
                  </a:lnTo>
                  <a:lnTo>
                    <a:pt x="8377" y="283"/>
                  </a:lnTo>
                  <a:lnTo>
                    <a:pt x="8275" y="180"/>
                  </a:lnTo>
                  <a:lnTo>
                    <a:pt x="8197" y="103"/>
                  </a:lnTo>
                  <a:lnTo>
                    <a:pt x="8069" y="52"/>
                  </a:lnTo>
                  <a:lnTo>
                    <a:pt x="7940"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53" name="Google Shape;153;p20"/>
            <p:cNvSpPr/>
            <p:nvPr/>
          </p:nvSpPr>
          <p:spPr>
            <a:xfrm>
              <a:off x="1219322" y="3925761"/>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74"/>
                  </a:lnTo>
                  <a:lnTo>
                    <a:pt x="78" y="1800"/>
                  </a:lnTo>
                  <a:lnTo>
                    <a:pt x="104" y="1825"/>
                  </a:lnTo>
                  <a:lnTo>
                    <a:pt x="6527" y="1825"/>
                  </a:lnTo>
                  <a:lnTo>
                    <a:pt x="6579" y="1800"/>
                  </a:lnTo>
                  <a:lnTo>
                    <a:pt x="6604" y="1774"/>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54" name="Google Shape;154;p20"/>
            <p:cNvSpPr/>
            <p:nvPr/>
          </p:nvSpPr>
          <p:spPr>
            <a:xfrm>
              <a:off x="1287256" y="3925761"/>
              <a:ext cx="68008" cy="71827"/>
            </a:xfrm>
            <a:custGeom>
              <a:avLst/>
              <a:gdLst/>
              <a:ahLst/>
              <a:cxnLst/>
              <a:rect l="l" t="t" r="r" b="b"/>
              <a:pathLst>
                <a:path w="926" h="978" extrusionOk="0">
                  <a:moveTo>
                    <a:pt x="1" y="1"/>
                  </a:moveTo>
                  <a:lnTo>
                    <a:pt x="1" y="515"/>
                  </a:lnTo>
                  <a:lnTo>
                    <a:pt x="27" y="618"/>
                  </a:lnTo>
                  <a:lnTo>
                    <a:pt x="52" y="695"/>
                  </a:lnTo>
                  <a:lnTo>
                    <a:pt x="78" y="772"/>
                  </a:lnTo>
                  <a:lnTo>
                    <a:pt x="129" y="849"/>
                  </a:lnTo>
                  <a:lnTo>
                    <a:pt x="206" y="900"/>
                  </a:lnTo>
                  <a:lnTo>
                    <a:pt x="284" y="926"/>
                  </a:lnTo>
                  <a:lnTo>
                    <a:pt x="361" y="977"/>
                  </a:lnTo>
                  <a:lnTo>
                    <a:pt x="540" y="977"/>
                  </a:lnTo>
                  <a:lnTo>
                    <a:pt x="643" y="926"/>
                  </a:lnTo>
                  <a:lnTo>
                    <a:pt x="720" y="900"/>
                  </a:lnTo>
                  <a:lnTo>
                    <a:pt x="772" y="849"/>
                  </a:lnTo>
                  <a:lnTo>
                    <a:pt x="849" y="772"/>
                  </a:lnTo>
                  <a:lnTo>
                    <a:pt x="874" y="695"/>
                  </a:lnTo>
                  <a:lnTo>
                    <a:pt x="900" y="618"/>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55" name="Google Shape;155;p20"/>
            <p:cNvSpPr/>
            <p:nvPr/>
          </p:nvSpPr>
          <p:spPr>
            <a:xfrm>
              <a:off x="1398595" y="3925761"/>
              <a:ext cx="66172" cy="71827"/>
            </a:xfrm>
            <a:custGeom>
              <a:avLst/>
              <a:gdLst/>
              <a:ahLst/>
              <a:cxnLst/>
              <a:rect l="l" t="t" r="r" b="b"/>
              <a:pathLst>
                <a:path w="901" h="978" extrusionOk="0">
                  <a:moveTo>
                    <a:pt x="1" y="1"/>
                  </a:moveTo>
                  <a:lnTo>
                    <a:pt x="1" y="515"/>
                  </a:lnTo>
                  <a:lnTo>
                    <a:pt x="1" y="618"/>
                  </a:lnTo>
                  <a:lnTo>
                    <a:pt x="27" y="695"/>
                  </a:lnTo>
                  <a:lnTo>
                    <a:pt x="78" y="772"/>
                  </a:lnTo>
                  <a:lnTo>
                    <a:pt x="129" y="849"/>
                  </a:lnTo>
                  <a:lnTo>
                    <a:pt x="206" y="900"/>
                  </a:lnTo>
                  <a:lnTo>
                    <a:pt x="283" y="926"/>
                  </a:lnTo>
                  <a:lnTo>
                    <a:pt x="361" y="977"/>
                  </a:lnTo>
                  <a:lnTo>
                    <a:pt x="540" y="977"/>
                  </a:lnTo>
                  <a:lnTo>
                    <a:pt x="643" y="926"/>
                  </a:lnTo>
                  <a:lnTo>
                    <a:pt x="720" y="900"/>
                  </a:lnTo>
                  <a:lnTo>
                    <a:pt x="772" y="849"/>
                  </a:lnTo>
                  <a:lnTo>
                    <a:pt x="823" y="772"/>
                  </a:lnTo>
                  <a:lnTo>
                    <a:pt x="874" y="695"/>
                  </a:lnTo>
                  <a:lnTo>
                    <a:pt x="900" y="618"/>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56" name="Google Shape;156;p20"/>
            <p:cNvSpPr/>
            <p:nvPr/>
          </p:nvSpPr>
          <p:spPr>
            <a:xfrm>
              <a:off x="1219322" y="4191843"/>
              <a:ext cx="488833" cy="134106"/>
            </a:xfrm>
            <a:custGeom>
              <a:avLst/>
              <a:gdLst/>
              <a:ahLst/>
              <a:cxnLst/>
              <a:rect l="l" t="t" r="r" b="b"/>
              <a:pathLst>
                <a:path w="6656" h="1826" extrusionOk="0">
                  <a:moveTo>
                    <a:pt x="104" y="1"/>
                  </a:moveTo>
                  <a:lnTo>
                    <a:pt x="78" y="27"/>
                  </a:lnTo>
                  <a:lnTo>
                    <a:pt x="27" y="52"/>
                  </a:lnTo>
                  <a:lnTo>
                    <a:pt x="1" y="78"/>
                  </a:lnTo>
                  <a:lnTo>
                    <a:pt x="1" y="129"/>
                  </a:lnTo>
                  <a:lnTo>
                    <a:pt x="1" y="1697"/>
                  </a:lnTo>
                  <a:lnTo>
                    <a:pt x="1" y="1748"/>
                  </a:lnTo>
                  <a:lnTo>
                    <a:pt x="27" y="1799"/>
                  </a:lnTo>
                  <a:lnTo>
                    <a:pt x="78" y="1825"/>
                  </a:lnTo>
                  <a:lnTo>
                    <a:pt x="6579" y="1825"/>
                  </a:lnTo>
                  <a:lnTo>
                    <a:pt x="6604" y="1799"/>
                  </a:lnTo>
                  <a:lnTo>
                    <a:pt x="6630" y="1748"/>
                  </a:lnTo>
                  <a:lnTo>
                    <a:pt x="6656" y="1697"/>
                  </a:lnTo>
                  <a:lnTo>
                    <a:pt x="6656" y="129"/>
                  </a:lnTo>
                  <a:lnTo>
                    <a:pt x="6630" y="78"/>
                  </a:lnTo>
                  <a:lnTo>
                    <a:pt x="6604" y="52"/>
                  </a:lnTo>
                  <a:lnTo>
                    <a:pt x="6579"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57" name="Google Shape;157;p20"/>
            <p:cNvSpPr/>
            <p:nvPr/>
          </p:nvSpPr>
          <p:spPr>
            <a:xfrm>
              <a:off x="1287256" y="4191843"/>
              <a:ext cx="68008" cy="71827"/>
            </a:xfrm>
            <a:custGeom>
              <a:avLst/>
              <a:gdLst/>
              <a:ahLst/>
              <a:cxnLst/>
              <a:rect l="l" t="t" r="r" b="b"/>
              <a:pathLst>
                <a:path w="926" h="978" extrusionOk="0">
                  <a:moveTo>
                    <a:pt x="1" y="1"/>
                  </a:moveTo>
                  <a:lnTo>
                    <a:pt x="1" y="515"/>
                  </a:lnTo>
                  <a:lnTo>
                    <a:pt x="27" y="617"/>
                  </a:lnTo>
                  <a:lnTo>
                    <a:pt x="52" y="695"/>
                  </a:lnTo>
                  <a:lnTo>
                    <a:pt x="78" y="772"/>
                  </a:lnTo>
                  <a:lnTo>
                    <a:pt x="129" y="849"/>
                  </a:lnTo>
                  <a:lnTo>
                    <a:pt x="206" y="900"/>
                  </a:lnTo>
                  <a:lnTo>
                    <a:pt x="284" y="952"/>
                  </a:lnTo>
                  <a:lnTo>
                    <a:pt x="361" y="977"/>
                  </a:lnTo>
                  <a:lnTo>
                    <a:pt x="540" y="977"/>
                  </a:lnTo>
                  <a:lnTo>
                    <a:pt x="643" y="952"/>
                  </a:lnTo>
                  <a:lnTo>
                    <a:pt x="720" y="900"/>
                  </a:lnTo>
                  <a:lnTo>
                    <a:pt x="772" y="849"/>
                  </a:lnTo>
                  <a:lnTo>
                    <a:pt x="849" y="772"/>
                  </a:lnTo>
                  <a:lnTo>
                    <a:pt x="874" y="695"/>
                  </a:lnTo>
                  <a:lnTo>
                    <a:pt x="900" y="617"/>
                  </a:lnTo>
                  <a:lnTo>
                    <a:pt x="926" y="515"/>
                  </a:lnTo>
                  <a:lnTo>
                    <a:pt x="926"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58" name="Google Shape;158;p20"/>
            <p:cNvSpPr/>
            <p:nvPr/>
          </p:nvSpPr>
          <p:spPr>
            <a:xfrm>
              <a:off x="1398595" y="4191843"/>
              <a:ext cx="66172" cy="71827"/>
            </a:xfrm>
            <a:custGeom>
              <a:avLst/>
              <a:gdLst/>
              <a:ahLst/>
              <a:cxnLst/>
              <a:rect l="l" t="t" r="r" b="b"/>
              <a:pathLst>
                <a:path w="901" h="978" extrusionOk="0">
                  <a:moveTo>
                    <a:pt x="1" y="1"/>
                  </a:moveTo>
                  <a:lnTo>
                    <a:pt x="1" y="515"/>
                  </a:lnTo>
                  <a:lnTo>
                    <a:pt x="1" y="617"/>
                  </a:lnTo>
                  <a:lnTo>
                    <a:pt x="27" y="695"/>
                  </a:lnTo>
                  <a:lnTo>
                    <a:pt x="78" y="772"/>
                  </a:lnTo>
                  <a:lnTo>
                    <a:pt x="129" y="849"/>
                  </a:lnTo>
                  <a:lnTo>
                    <a:pt x="206" y="900"/>
                  </a:lnTo>
                  <a:lnTo>
                    <a:pt x="283" y="952"/>
                  </a:lnTo>
                  <a:lnTo>
                    <a:pt x="361" y="977"/>
                  </a:lnTo>
                  <a:lnTo>
                    <a:pt x="540" y="977"/>
                  </a:lnTo>
                  <a:lnTo>
                    <a:pt x="643" y="952"/>
                  </a:lnTo>
                  <a:lnTo>
                    <a:pt x="720" y="900"/>
                  </a:lnTo>
                  <a:lnTo>
                    <a:pt x="772" y="849"/>
                  </a:lnTo>
                  <a:lnTo>
                    <a:pt x="823" y="772"/>
                  </a:lnTo>
                  <a:lnTo>
                    <a:pt x="874" y="695"/>
                  </a:lnTo>
                  <a:lnTo>
                    <a:pt x="900" y="617"/>
                  </a:lnTo>
                  <a:lnTo>
                    <a:pt x="900" y="515"/>
                  </a:lnTo>
                  <a:lnTo>
                    <a:pt x="900"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59" name="Google Shape;159;p20"/>
            <p:cNvSpPr/>
            <p:nvPr/>
          </p:nvSpPr>
          <p:spPr>
            <a:xfrm>
              <a:off x="1151388" y="4391900"/>
              <a:ext cx="622866" cy="268065"/>
            </a:xfrm>
            <a:custGeom>
              <a:avLst/>
              <a:gdLst/>
              <a:ahLst/>
              <a:cxnLst/>
              <a:rect l="l" t="t" r="r" b="b"/>
              <a:pathLst>
                <a:path w="8481" h="3650" extrusionOk="0">
                  <a:moveTo>
                    <a:pt x="669" y="0"/>
                  </a:moveTo>
                  <a:lnTo>
                    <a:pt x="540" y="26"/>
                  </a:lnTo>
                  <a:lnTo>
                    <a:pt x="412" y="52"/>
                  </a:lnTo>
                  <a:lnTo>
                    <a:pt x="309" y="129"/>
                  </a:lnTo>
                  <a:lnTo>
                    <a:pt x="206" y="206"/>
                  </a:lnTo>
                  <a:lnTo>
                    <a:pt x="129" y="309"/>
                  </a:lnTo>
                  <a:lnTo>
                    <a:pt x="52" y="412"/>
                  </a:lnTo>
                  <a:lnTo>
                    <a:pt x="27" y="540"/>
                  </a:lnTo>
                  <a:lnTo>
                    <a:pt x="1" y="668"/>
                  </a:lnTo>
                  <a:lnTo>
                    <a:pt x="1" y="2981"/>
                  </a:lnTo>
                  <a:lnTo>
                    <a:pt x="27" y="3109"/>
                  </a:lnTo>
                  <a:lnTo>
                    <a:pt x="52" y="3238"/>
                  </a:lnTo>
                  <a:lnTo>
                    <a:pt x="129" y="3341"/>
                  </a:lnTo>
                  <a:lnTo>
                    <a:pt x="206" y="3443"/>
                  </a:lnTo>
                  <a:lnTo>
                    <a:pt x="309" y="3521"/>
                  </a:lnTo>
                  <a:lnTo>
                    <a:pt x="412" y="3598"/>
                  </a:lnTo>
                  <a:lnTo>
                    <a:pt x="540" y="3623"/>
                  </a:lnTo>
                  <a:lnTo>
                    <a:pt x="669" y="3649"/>
                  </a:lnTo>
                  <a:lnTo>
                    <a:pt x="7812" y="3649"/>
                  </a:lnTo>
                  <a:lnTo>
                    <a:pt x="7940" y="3623"/>
                  </a:lnTo>
                  <a:lnTo>
                    <a:pt x="8069" y="3598"/>
                  </a:lnTo>
                  <a:lnTo>
                    <a:pt x="8197" y="3521"/>
                  </a:lnTo>
                  <a:lnTo>
                    <a:pt x="8275" y="3443"/>
                  </a:lnTo>
                  <a:lnTo>
                    <a:pt x="8377" y="3341"/>
                  </a:lnTo>
                  <a:lnTo>
                    <a:pt x="8429" y="3238"/>
                  </a:lnTo>
                  <a:lnTo>
                    <a:pt x="8454" y="3109"/>
                  </a:lnTo>
                  <a:lnTo>
                    <a:pt x="8480" y="2981"/>
                  </a:lnTo>
                  <a:lnTo>
                    <a:pt x="8480" y="668"/>
                  </a:lnTo>
                  <a:lnTo>
                    <a:pt x="8454" y="540"/>
                  </a:lnTo>
                  <a:lnTo>
                    <a:pt x="8429" y="412"/>
                  </a:lnTo>
                  <a:lnTo>
                    <a:pt x="8377" y="309"/>
                  </a:lnTo>
                  <a:lnTo>
                    <a:pt x="8275" y="206"/>
                  </a:lnTo>
                  <a:lnTo>
                    <a:pt x="8197" y="129"/>
                  </a:lnTo>
                  <a:lnTo>
                    <a:pt x="8069" y="52"/>
                  </a:lnTo>
                  <a:lnTo>
                    <a:pt x="7940" y="26"/>
                  </a:lnTo>
                  <a:lnTo>
                    <a:pt x="7812"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60" name="Google Shape;160;p20"/>
            <p:cNvSpPr/>
            <p:nvPr/>
          </p:nvSpPr>
          <p:spPr>
            <a:xfrm>
              <a:off x="1219322" y="4459835"/>
              <a:ext cx="488833" cy="132196"/>
            </a:xfrm>
            <a:custGeom>
              <a:avLst/>
              <a:gdLst/>
              <a:ahLst/>
              <a:cxnLst/>
              <a:rect l="l" t="t" r="r" b="b"/>
              <a:pathLst>
                <a:path w="6656" h="1800" extrusionOk="0">
                  <a:moveTo>
                    <a:pt x="78" y="0"/>
                  </a:moveTo>
                  <a:lnTo>
                    <a:pt x="27" y="26"/>
                  </a:lnTo>
                  <a:lnTo>
                    <a:pt x="1" y="78"/>
                  </a:lnTo>
                  <a:lnTo>
                    <a:pt x="1" y="103"/>
                  </a:lnTo>
                  <a:lnTo>
                    <a:pt x="1" y="1696"/>
                  </a:lnTo>
                  <a:lnTo>
                    <a:pt x="1" y="1722"/>
                  </a:lnTo>
                  <a:lnTo>
                    <a:pt x="27" y="1773"/>
                  </a:lnTo>
                  <a:lnTo>
                    <a:pt x="78" y="1799"/>
                  </a:lnTo>
                  <a:lnTo>
                    <a:pt x="6579" y="1799"/>
                  </a:lnTo>
                  <a:lnTo>
                    <a:pt x="6604" y="1773"/>
                  </a:lnTo>
                  <a:lnTo>
                    <a:pt x="6630" y="1722"/>
                  </a:lnTo>
                  <a:lnTo>
                    <a:pt x="6656" y="1696"/>
                  </a:lnTo>
                  <a:lnTo>
                    <a:pt x="6656" y="103"/>
                  </a:lnTo>
                  <a:lnTo>
                    <a:pt x="6630" y="78"/>
                  </a:lnTo>
                  <a:lnTo>
                    <a:pt x="6604" y="26"/>
                  </a:lnTo>
                  <a:lnTo>
                    <a:pt x="6579"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61" name="Google Shape;161;p20"/>
            <p:cNvSpPr/>
            <p:nvPr/>
          </p:nvSpPr>
          <p:spPr>
            <a:xfrm>
              <a:off x="1287256" y="4459835"/>
              <a:ext cx="68008" cy="69917"/>
            </a:xfrm>
            <a:custGeom>
              <a:avLst/>
              <a:gdLst/>
              <a:ahLst/>
              <a:cxnLst/>
              <a:rect l="l" t="t" r="r" b="b"/>
              <a:pathLst>
                <a:path w="926" h="952" extrusionOk="0">
                  <a:moveTo>
                    <a:pt x="1" y="0"/>
                  </a:moveTo>
                  <a:lnTo>
                    <a:pt x="1" y="514"/>
                  </a:lnTo>
                  <a:lnTo>
                    <a:pt x="27" y="591"/>
                  </a:lnTo>
                  <a:lnTo>
                    <a:pt x="52" y="694"/>
                  </a:lnTo>
                  <a:lnTo>
                    <a:pt x="78" y="771"/>
                  </a:lnTo>
                  <a:lnTo>
                    <a:pt x="129" y="823"/>
                  </a:lnTo>
                  <a:lnTo>
                    <a:pt x="206" y="874"/>
                  </a:lnTo>
                  <a:lnTo>
                    <a:pt x="284" y="925"/>
                  </a:lnTo>
                  <a:lnTo>
                    <a:pt x="361" y="951"/>
                  </a:lnTo>
                  <a:lnTo>
                    <a:pt x="540" y="951"/>
                  </a:lnTo>
                  <a:lnTo>
                    <a:pt x="643" y="925"/>
                  </a:lnTo>
                  <a:lnTo>
                    <a:pt x="720" y="874"/>
                  </a:lnTo>
                  <a:lnTo>
                    <a:pt x="772" y="823"/>
                  </a:lnTo>
                  <a:lnTo>
                    <a:pt x="849" y="771"/>
                  </a:lnTo>
                  <a:lnTo>
                    <a:pt x="874" y="694"/>
                  </a:lnTo>
                  <a:lnTo>
                    <a:pt x="900" y="591"/>
                  </a:lnTo>
                  <a:lnTo>
                    <a:pt x="926" y="514"/>
                  </a:lnTo>
                  <a:lnTo>
                    <a:pt x="926"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62" name="Google Shape;162;p20"/>
            <p:cNvSpPr/>
            <p:nvPr/>
          </p:nvSpPr>
          <p:spPr>
            <a:xfrm>
              <a:off x="1398595" y="4459835"/>
              <a:ext cx="66172" cy="69917"/>
            </a:xfrm>
            <a:custGeom>
              <a:avLst/>
              <a:gdLst/>
              <a:ahLst/>
              <a:cxnLst/>
              <a:rect l="l" t="t" r="r" b="b"/>
              <a:pathLst>
                <a:path w="901" h="952" extrusionOk="0">
                  <a:moveTo>
                    <a:pt x="1" y="0"/>
                  </a:moveTo>
                  <a:lnTo>
                    <a:pt x="1" y="514"/>
                  </a:lnTo>
                  <a:lnTo>
                    <a:pt x="1" y="591"/>
                  </a:lnTo>
                  <a:lnTo>
                    <a:pt x="27" y="694"/>
                  </a:lnTo>
                  <a:lnTo>
                    <a:pt x="78" y="771"/>
                  </a:lnTo>
                  <a:lnTo>
                    <a:pt x="129" y="823"/>
                  </a:lnTo>
                  <a:lnTo>
                    <a:pt x="206" y="874"/>
                  </a:lnTo>
                  <a:lnTo>
                    <a:pt x="283" y="925"/>
                  </a:lnTo>
                  <a:lnTo>
                    <a:pt x="361" y="951"/>
                  </a:lnTo>
                  <a:lnTo>
                    <a:pt x="540" y="951"/>
                  </a:lnTo>
                  <a:lnTo>
                    <a:pt x="643" y="925"/>
                  </a:lnTo>
                  <a:lnTo>
                    <a:pt x="720" y="874"/>
                  </a:lnTo>
                  <a:lnTo>
                    <a:pt x="772" y="823"/>
                  </a:lnTo>
                  <a:lnTo>
                    <a:pt x="823" y="771"/>
                  </a:lnTo>
                  <a:lnTo>
                    <a:pt x="874" y="694"/>
                  </a:lnTo>
                  <a:lnTo>
                    <a:pt x="900" y="591"/>
                  </a:lnTo>
                  <a:lnTo>
                    <a:pt x="900" y="514"/>
                  </a:lnTo>
                  <a:lnTo>
                    <a:pt x="900"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63" name="Google Shape;163;p20"/>
            <p:cNvSpPr/>
            <p:nvPr/>
          </p:nvSpPr>
          <p:spPr>
            <a:xfrm>
              <a:off x="1362755" y="4724007"/>
              <a:ext cx="200131" cy="132196"/>
            </a:xfrm>
            <a:custGeom>
              <a:avLst/>
              <a:gdLst/>
              <a:ahLst/>
              <a:cxnLst/>
              <a:rect l="l" t="t" r="r" b="b"/>
              <a:pathLst>
                <a:path w="2725" h="1800" extrusionOk="0">
                  <a:moveTo>
                    <a:pt x="926" y="1"/>
                  </a:moveTo>
                  <a:lnTo>
                    <a:pt x="926" y="900"/>
                  </a:lnTo>
                  <a:lnTo>
                    <a:pt x="1" y="900"/>
                  </a:lnTo>
                  <a:lnTo>
                    <a:pt x="1" y="1799"/>
                  </a:lnTo>
                  <a:lnTo>
                    <a:pt x="2724" y="1799"/>
                  </a:lnTo>
                  <a:lnTo>
                    <a:pt x="2724" y="900"/>
                  </a:lnTo>
                  <a:lnTo>
                    <a:pt x="1825" y="900"/>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64" name="Google Shape;164;p20"/>
            <p:cNvSpPr/>
            <p:nvPr/>
          </p:nvSpPr>
          <p:spPr>
            <a:xfrm>
              <a:off x="1864735" y="4486274"/>
              <a:ext cx="326525" cy="328361"/>
            </a:xfrm>
            <a:custGeom>
              <a:avLst/>
              <a:gdLst/>
              <a:ahLst/>
              <a:cxnLst/>
              <a:rect l="l" t="t" r="r" b="b"/>
              <a:pathLst>
                <a:path w="4446" h="4471" extrusionOk="0">
                  <a:moveTo>
                    <a:pt x="1105" y="0"/>
                  </a:moveTo>
                  <a:lnTo>
                    <a:pt x="0" y="1105"/>
                  </a:lnTo>
                  <a:lnTo>
                    <a:pt x="720" y="1850"/>
                  </a:lnTo>
                  <a:lnTo>
                    <a:pt x="900" y="2056"/>
                  </a:lnTo>
                  <a:lnTo>
                    <a:pt x="1054" y="2287"/>
                  </a:lnTo>
                  <a:lnTo>
                    <a:pt x="1182" y="2518"/>
                  </a:lnTo>
                  <a:lnTo>
                    <a:pt x="1362" y="2775"/>
                  </a:lnTo>
                  <a:lnTo>
                    <a:pt x="1542" y="2981"/>
                  </a:lnTo>
                  <a:lnTo>
                    <a:pt x="2853" y="4291"/>
                  </a:lnTo>
                  <a:lnTo>
                    <a:pt x="2955" y="4368"/>
                  </a:lnTo>
                  <a:lnTo>
                    <a:pt x="3058" y="4420"/>
                  </a:lnTo>
                  <a:lnTo>
                    <a:pt x="3161" y="4445"/>
                  </a:lnTo>
                  <a:lnTo>
                    <a:pt x="3264" y="4471"/>
                  </a:lnTo>
                  <a:lnTo>
                    <a:pt x="3392" y="4445"/>
                  </a:lnTo>
                  <a:lnTo>
                    <a:pt x="3495" y="4420"/>
                  </a:lnTo>
                  <a:lnTo>
                    <a:pt x="3598" y="4368"/>
                  </a:lnTo>
                  <a:lnTo>
                    <a:pt x="3700" y="4291"/>
                  </a:lnTo>
                  <a:lnTo>
                    <a:pt x="4291" y="3700"/>
                  </a:lnTo>
                  <a:lnTo>
                    <a:pt x="4369" y="3623"/>
                  </a:lnTo>
                  <a:lnTo>
                    <a:pt x="4420" y="3495"/>
                  </a:lnTo>
                  <a:lnTo>
                    <a:pt x="4446" y="3392"/>
                  </a:lnTo>
                  <a:lnTo>
                    <a:pt x="4446" y="3289"/>
                  </a:lnTo>
                  <a:lnTo>
                    <a:pt x="4446" y="3161"/>
                  </a:lnTo>
                  <a:lnTo>
                    <a:pt x="4420" y="3058"/>
                  </a:lnTo>
                  <a:lnTo>
                    <a:pt x="4369" y="2955"/>
                  </a:lnTo>
                  <a:lnTo>
                    <a:pt x="4291" y="2852"/>
                  </a:lnTo>
                  <a:lnTo>
                    <a:pt x="2955" y="1542"/>
                  </a:lnTo>
                  <a:lnTo>
                    <a:pt x="2750" y="1362"/>
                  </a:lnTo>
                  <a:lnTo>
                    <a:pt x="2518" y="1208"/>
                  </a:lnTo>
                  <a:lnTo>
                    <a:pt x="2287" y="1079"/>
                  </a:lnTo>
                  <a:lnTo>
                    <a:pt x="2030" y="925"/>
                  </a:lnTo>
                  <a:lnTo>
                    <a:pt x="1825" y="720"/>
                  </a:lnTo>
                  <a:lnTo>
                    <a:pt x="1105"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65" name="Google Shape;165;p20"/>
            <p:cNvSpPr/>
            <p:nvPr/>
          </p:nvSpPr>
          <p:spPr>
            <a:xfrm>
              <a:off x="1613782" y="4237157"/>
              <a:ext cx="292521" cy="290685"/>
            </a:xfrm>
            <a:custGeom>
              <a:avLst/>
              <a:gdLst/>
              <a:ahLst/>
              <a:cxnLst/>
              <a:rect l="l" t="t" r="r" b="b"/>
              <a:pathLst>
                <a:path w="3983" h="3958" extrusionOk="0">
                  <a:moveTo>
                    <a:pt x="129" y="0"/>
                  </a:moveTo>
                  <a:lnTo>
                    <a:pt x="77" y="52"/>
                  </a:lnTo>
                  <a:lnTo>
                    <a:pt x="26" y="129"/>
                  </a:lnTo>
                  <a:lnTo>
                    <a:pt x="0" y="206"/>
                  </a:lnTo>
                  <a:lnTo>
                    <a:pt x="26" y="283"/>
                  </a:lnTo>
                  <a:lnTo>
                    <a:pt x="77" y="360"/>
                  </a:lnTo>
                  <a:lnTo>
                    <a:pt x="3597" y="3880"/>
                  </a:lnTo>
                  <a:lnTo>
                    <a:pt x="3674" y="3932"/>
                  </a:lnTo>
                  <a:lnTo>
                    <a:pt x="3751" y="3957"/>
                  </a:lnTo>
                  <a:lnTo>
                    <a:pt x="3829" y="3932"/>
                  </a:lnTo>
                  <a:lnTo>
                    <a:pt x="3906" y="3880"/>
                  </a:lnTo>
                  <a:lnTo>
                    <a:pt x="3957" y="3829"/>
                  </a:lnTo>
                  <a:lnTo>
                    <a:pt x="3983" y="3726"/>
                  </a:lnTo>
                  <a:lnTo>
                    <a:pt x="3957" y="3649"/>
                  </a:lnTo>
                  <a:lnTo>
                    <a:pt x="3906" y="3572"/>
                  </a:lnTo>
                  <a:lnTo>
                    <a:pt x="385" y="52"/>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66" name="Google Shape;166;p20"/>
            <p:cNvSpPr/>
            <p:nvPr/>
          </p:nvSpPr>
          <p:spPr>
            <a:xfrm>
              <a:off x="1821330" y="4442870"/>
              <a:ext cx="135942" cy="135942"/>
            </a:xfrm>
            <a:custGeom>
              <a:avLst/>
              <a:gdLst/>
              <a:ahLst/>
              <a:cxnLst/>
              <a:rect l="l" t="t" r="r" b="b"/>
              <a:pathLst>
                <a:path w="1851" h="1851" extrusionOk="0">
                  <a:moveTo>
                    <a:pt x="1388" y="0"/>
                  </a:moveTo>
                  <a:lnTo>
                    <a:pt x="1311" y="26"/>
                  </a:lnTo>
                  <a:lnTo>
                    <a:pt x="1234" y="52"/>
                  </a:lnTo>
                  <a:lnTo>
                    <a:pt x="1157" y="77"/>
                  </a:lnTo>
                  <a:lnTo>
                    <a:pt x="1080" y="154"/>
                  </a:lnTo>
                  <a:lnTo>
                    <a:pt x="129" y="1079"/>
                  </a:lnTo>
                  <a:lnTo>
                    <a:pt x="78" y="1156"/>
                  </a:lnTo>
                  <a:lnTo>
                    <a:pt x="26" y="1234"/>
                  </a:lnTo>
                  <a:lnTo>
                    <a:pt x="0" y="1311"/>
                  </a:lnTo>
                  <a:lnTo>
                    <a:pt x="0" y="1413"/>
                  </a:lnTo>
                  <a:lnTo>
                    <a:pt x="0" y="1490"/>
                  </a:lnTo>
                  <a:lnTo>
                    <a:pt x="26" y="1568"/>
                  </a:lnTo>
                  <a:lnTo>
                    <a:pt x="78" y="1645"/>
                  </a:lnTo>
                  <a:lnTo>
                    <a:pt x="129" y="1722"/>
                  </a:lnTo>
                  <a:lnTo>
                    <a:pt x="206" y="1773"/>
                  </a:lnTo>
                  <a:lnTo>
                    <a:pt x="283" y="1824"/>
                  </a:lnTo>
                  <a:lnTo>
                    <a:pt x="360" y="1850"/>
                  </a:lnTo>
                  <a:lnTo>
                    <a:pt x="540" y="1850"/>
                  </a:lnTo>
                  <a:lnTo>
                    <a:pt x="617" y="1824"/>
                  </a:lnTo>
                  <a:lnTo>
                    <a:pt x="694" y="1773"/>
                  </a:lnTo>
                  <a:lnTo>
                    <a:pt x="771" y="1722"/>
                  </a:lnTo>
                  <a:lnTo>
                    <a:pt x="1722" y="797"/>
                  </a:lnTo>
                  <a:lnTo>
                    <a:pt x="1773" y="720"/>
                  </a:lnTo>
                  <a:lnTo>
                    <a:pt x="1825" y="643"/>
                  </a:lnTo>
                  <a:lnTo>
                    <a:pt x="1850" y="540"/>
                  </a:lnTo>
                  <a:lnTo>
                    <a:pt x="1850" y="463"/>
                  </a:lnTo>
                  <a:lnTo>
                    <a:pt x="1850" y="386"/>
                  </a:lnTo>
                  <a:lnTo>
                    <a:pt x="1825" y="283"/>
                  </a:lnTo>
                  <a:lnTo>
                    <a:pt x="1773" y="206"/>
                  </a:lnTo>
                  <a:lnTo>
                    <a:pt x="1722" y="154"/>
                  </a:lnTo>
                  <a:lnTo>
                    <a:pt x="1645" y="77"/>
                  </a:lnTo>
                  <a:lnTo>
                    <a:pt x="1568" y="52"/>
                  </a:lnTo>
                  <a:lnTo>
                    <a:pt x="1491" y="26"/>
                  </a:lnTo>
                  <a:lnTo>
                    <a:pt x="1388"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grpSp>
        <p:nvGrpSpPr>
          <p:cNvPr id="167" name="Google Shape;167;p20"/>
          <p:cNvGrpSpPr/>
          <p:nvPr/>
        </p:nvGrpSpPr>
        <p:grpSpPr>
          <a:xfrm>
            <a:off x="2757398" y="10189372"/>
            <a:ext cx="705227" cy="568101"/>
            <a:chOff x="3340415" y="3861646"/>
            <a:chExt cx="1103988" cy="886965"/>
          </a:xfrm>
        </p:grpSpPr>
        <p:grpSp>
          <p:nvGrpSpPr>
            <p:cNvPr id="168" name="Google Shape;168;p20"/>
            <p:cNvGrpSpPr/>
            <p:nvPr/>
          </p:nvGrpSpPr>
          <p:grpSpPr>
            <a:xfrm>
              <a:off x="3393294" y="3861646"/>
              <a:ext cx="1051109" cy="870000"/>
              <a:chOff x="3393294" y="3861646"/>
              <a:chExt cx="1051109" cy="870000"/>
            </a:xfrm>
          </p:grpSpPr>
          <p:sp>
            <p:nvSpPr>
              <p:cNvPr id="169" name="Google Shape;169;p20"/>
              <p:cNvSpPr/>
              <p:nvPr/>
            </p:nvSpPr>
            <p:spPr>
              <a:xfrm>
                <a:off x="3393294" y="4029609"/>
                <a:ext cx="284957" cy="198221"/>
              </a:xfrm>
              <a:custGeom>
                <a:avLst/>
                <a:gdLst/>
                <a:ahLst/>
                <a:cxnLst/>
                <a:rect l="l" t="t" r="r" b="b"/>
                <a:pathLst>
                  <a:path w="3880" h="2699" extrusionOk="0">
                    <a:moveTo>
                      <a:pt x="1285" y="0"/>
                    </a:moveTo>
                    <a:lnTo>
                      <a:pt x="1233" y="26"/>
                    </a:lnTo>
                    <a:lnTo>
                      <a:pt x="1182" y="77"/>
                    </a:lnTo>
                    <a:lnTo>
                      <a:pt x="1156" y="129"/>
                    </a:lnTo>
                    <a:lnTo>
                      <a:pt x="591" y="1131"/>
                    </a:lnTo>
                    <a:lnTo>
                      <a:pt x="206" y="1131"/>
                    </a:lnTo>
                    <a:lnTo>
                      <a:pt x="129" y="1156"/>
                    </a:lnTo>
                    <a:lnTo>
                      <a:pt x="51" y="1208"/>
                    </a:lnTo>
                    <a:lnTo>
                      <a:pt x="0" y="1285"/>
                    </a:lnTo>
                    <a:lnTo>
                      <a:pt x="0" y="1362"/>
                    </a:lnTo>
                    <a:lnTo>
                      <a:pt x="0" y="1439"/>
                    </a:lnTo>
                    <a:lnTo>
                      <a:pt x="51" y="1516"/>
                    </a:lnTo>
                    <a:lnTo>
                      <a:pt x="129" y="1567"/>
                    </a:lnTo>
                    <a:lnTo>
                      <a:pt x="206" y="1593"/>
                    </a:lnTo>
                    <a:lnTo>
                      <a:pt x="720" y="1593"/>
                    </a:lnTo>
                    <a:lnTo>
                      <a:pt x="797" y="1567"/>
                    </a:lnTo>
                    <a:lnTo>
                      <a:pt x="848" y="1542"/>
                    </a:lnTo>
                    <a:lnTo>
                      <a:pt x="899" y="1516"/>
                    </a:lnTo>
                    <a:lnTo>
                      <a:pt x="925" y="1465"/>
                    </a:lnTo>
                    <a:lnTo>
                      <a:pt x="1285" y="797"/>
                    </a:lnTo>
                    <a:lnTo>
                      <a:pt x="1824" y="2544"/>
                    </a:lnTo>
                    <a:lnTo>
                      <a:pt x="1850" y="2595"/>
                    </a:lnTo>
                    <a:lnTo>
                      <a:pt x="1876" y="2647"/>
                    </a:lnTo>
                    <a:lnTo>
                      <a:pt x="1927" y="2672"/>
                    </a:lnTo>
                    <a:lnTo>
                      <a:pt x="2004" y="2698"/>
                    </a:lnTo>
                    <a:lnTo>
                      <a:pt x="2030" y="2698"/>
                    </a:lnTo>
                    <a:lnTo>
                      <a:pt x="2133" y="2672"/>
                    </a:lnTo>
                    <a:lnTo>
                      <a:pt x="2210" y="2595"/>
                    </a:lnTo>
                    <a:lnTo>
                      <a:pt x="2929" y="1593"/>
                    </a:lnTo>
                    <a:lnTo>
                      <a:pt x="3674" y="1593"/>
                    </a:lnTo>
                    <a:lnTo>
                      <a:pt x="3751" y="1567"/>
                    </a:lnTo>
                    <a:lnTo>
                      <a:pt x="3829" y="1516"/>
                    </a:lnTo>
                    <a:lnTo>
                      <a:pt x="3880" y="1439"/>
                    </a:lnTo>
                    <a:lnTo>
                      <a:pt x="3880" y="1362"/>
                    </a:lnTo>
                    <a:lnTo>
                      <a:pt x="3880" y="1285"/>
                    </a:lnTo>
                    <a:lnTo>
                      <a:pt x="3829" y="1208"/>
                    </a:lnTo>
                    <a:lnTo>
                      <a:pt x="3751" y="1156"/>
                    </a:lnTo>
                    <a:lnTo>
                      <a:pt x="3674" y="1131"/>
                    </a:lnTo>
                    <a:lnTo>
                      <a:pt x="2826" y="1131"/>
                    </a:lnTo>
                    <a:lnTo>
                      <a:pt x="2724" y="1156"/>
                    </a:lnTo>
                    <a:lnTo>
                      <a:pt x="2647" y="1233"/>
                    </a:lnTo>
                    <a:lnTo>
                      <a:pt x="2107" y="1979"/>
                    </a:lnTo>
                    <a:lnTo>
                      <a:pt x="1542" y="154"/>
                    </a:lnTo>
                    <a:lnTo>
                      <a:pt x="1516" y="103"/>
                    </a:lnTo>
                    <a:lnTo>
                      <a:pt x="1490" y="51"/>
                    </a:lnTo>
                    <a:lnTo>
                      <a:pt x="1413" y="26"/>
                    </a:lnTo>
                    <a:lnTo>
                      <a:pt x="1362"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70" name="Google Shape;170;p20"/>
              <p:cNvSpPr/>
              <p:nvPr/>
            </p:nvSpPr>
            <p:spPr>
              <a:xfrm>
                <a:off x="4136752" y="4114508"/>
                <a:ext cx="202040" cy="32168"/>
              </a:xfrm>
              <a:custGeom>
                <a:avLst/>
                <a:gdLst/>
                <a:ahLst/>
                <a:cxnLst/>
                <a:rect l="l" t="t" r="r" b="b"/>
                <a:pathLst>
                  <a:path w="2751" h="438" extrusionOk="0">
                    <a:moveTo>
                      <a:pt x="206" y="0"/>
                    </a:moveTo>
                    <a:lnTo>
                      <a:pt x="129" y="26"/>
                    </a:lnTo>
                    <a:lnTo>
                      <a:pt x="52" y="77"/>
                    </a:lnTo>
                    <a:lnTo>
                      <a:pt x="1" y="129"/>
                    </a:lnTo>
                    <a:lnTo>
                      <a:pt x="1" y="232"/>
                    </a:lnTo>
                    <a:lnTo>
                      <a:pt x="1" y="309"/>
                    </a:lnTo>
                    <a:lnTo>
                      <a:pt x="52" y="386"/>
                    </a:lnTo>
                    <a:lnTo>
                      <a:pt x="129" y="411"/>
                    </a:lnTo>
                    <a:lnTo>
                      <a:pt x="206" y="437"/>
                    </a:lnTo>
                    <a:lnTo>
                      <a:pt x="2519" y="437"/>
                    </a:lnTo>
                    <a:lnTo>
                      <a:pt x="2622" y="411"/>
                    </a:lnTo>
                    <a:lnTo>
                      <a:pt x="2673" y="386"/>
                    </a:lnTo>
                    <a:lnTo>
                      <a:pt x="2724" y="309"/>
                    </a:lnTo>
                    <a:lnTo>
                      <a:pt x="2750" y="232"/>
                    </a:lnTo>
                    <a:lnTo>
                      <a:pt x="2724" y="129"/>
                    </a:lnTo>
                    <a:lnTo>
                      <a:pt x="2673" y="77"/>
                    </a:lnTo>
                    <a:lnTo>
                      <a:pt x="2622" y="26"/>
                    </a:lnTo>
                    <a:lnTo>
                      <a:pt x="2519"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71" name="Google Shape;171;p20"/>
              <p:cNvSpPr/>
              <p:nvPr/>
            </p:nvSpPr>
            <p:spPr>
              <a:xfrm>
                <a:off x="4119787" y="4339022"/>
                <a:ext cx="324616" cy="324689"/>
              </a:xfrm>
              <a:custGeom>
                <a:avLst/>
                <a:gdLst/>
                <a:ahLst/>
                <a:cxnLst/>
                <a:rect l="l" t="t" r="r" b="b"/>
                <a:pathLst>
                  <a:path w="4420" h="4421" extrusionOk="0">
                    <a:moveTo>
                      <a:pt x="1131" y="1"/>
                    </a:moveTo>
                    <a:lnTo>
                      <a:pt x="1080" y="52"/>
                    </a:lnTo>
                    <a:lnTo>
                      <a:pt x="52" y="1080"/>
                    </a:lnTo>
                    <a:lnTo>
                      <a:pt x="26" y="1132"/>
                    </a:lnTo>
                    <a:lnTo>
                      <a:pt x="1" y="1209"/>
                    </a:lnTo>
                    <a:lnTo>
                      <a:pt x="26" y="1260"/>
                    </a:lnTo>
                    <a:lnTo>
                      <a:pt x="52" y="1337"/>
                    </a:lnTo>
                    <a:lnTo>
                      <a:pt x="3084" y="4369"/>
                    </a:lnTo>
                    <a:lnTo>
                      <a:pt x="3161" y="4395"/>
                    </a:lnTo>
                    <a:lnTo>
                      <a:pt x="3212" y="4420"/>
                    </a:lnTo>
                    <a:lnTo>
                      <a:pt x="3289" y="4395"/>
                    </a:lnTo>
                    <a:lnTo>
                      <a:pt x="3341" y="4369"/>
                    </a:lnTo>
                    <a:lnTo>
                      <a:pt x="4369" y="3341"/>
                    </a:lnTo>
                    <a:lnTo>
                      <a:pt x="4420" y="3264"/>
                    </a:lnTo>
                    <a:lnTo>
                      <a:pt x="4420" y="3213"/>
                    </a:lnTo>
                    <a:lnTo>
                      <a:pt x="4420" y="3136"/>
                    </a:lnTo>
                    <a:lnTo>
                      <a:pt x="4369" y="3084"/>
                    </a:lnTo>
                    <a:lnTo>
                      <a:pt x="1337" y="52"/>
                    </a:lnTo>
                    <a:lnTo>
                      <a:pt x="1285"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72" name="Google Shape;172;p20"/>
              <p:cNvSpPr/>
              <p:nvPr/>
            </p:nvSpPr>
            <p:spPr>
              <a:xfrm>
                <a:off x="4034887" y="4254122"/>
                <a:ext cx="149162" cy="149162"/>
              </a:xfrm>
              <a:custGeom>
                <a:avLst/>
                <a:gdLst/>
                <a:ahLst/>
                <a:cxnLst/>
                <a:rect l="l" t="t" r="r" b="b"/>
                <a:pathLst>
                  <a:path w="2031" h="2031" extrusionOk="0">
                    <a:moveTo>
                      <a:pt x="643" y="1"/>
                    </a:moveTo>
                    <a:lnTo>
                      <a:pt x="0" y="617"/>
                    </a:lnTo>
                    <a:lnTo>
                      <a:pt x="1388" y="2031"/>
                    </a:lnTo>
                    <a:lnTo>
                      <a:pt x="2030" y="1388"/>
                    </a:lnTo>
                    <a:lnTo>
                      <a:pt x="643"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73" name="Google Shape;173;p20"/>
              <p:cNvSpPr/>
              <p:nvPr/>
            </p:nvSpPr>
            <p:spPr>
              <a:xfrm>
                <a:off x="4165101" y="4382426"/>
                <a:ext cx="141597" cy="141671"/>
              </a:xfrm>
              <a:custGeom>
                <a:avLst/>
                <a:gdLst/>
                <a:ahLst/>
                <a:cxnLst/>
                <a:rect l="l" t="t" r="r" b="b"/>
                <a:pathLst>
                  <a:path w="1928" h="1929" extrusionOk="0">
                    <a:moveTo>
                      <a:pt x="1285" y="1"/>
                    </a:moveTo>
                    <a:lnTo>
                      <a:pt x="0" y="1286"/>
                    </a:lnTo>
                    <a:lnTo>
                      <a:pt x="643" y="1928"/>
                    </a:lnTo>
                    <a:lnTo>
                      <a:pt x="1927" y="643"/>
                    </a:lnTo>
                    <a:lnTo>
                      <a:pt x="1285" y="1"/>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74" name="Google Shape;174;p20"/>
              <p:cNvSpPr/>
              <p:nvPr/>
            </p:nvSpPr>
            <p:spPr>
              <a:xfrm>
                <a:off x="3642337" y="3861646"/>
                <a:ext cx="537893" cy="537893"/>
              </a:xfrm>
              <a:custGeom>
                <a:avLst/>
                <a:gdLst/>
                <a:ahLst/>
                <a:cxnLst/>
                <a:rect l="l" t="t" r="r" b="b"/>
                <a:pathLst>
                  <a:path w="7324" h="7324" extrusionOk="0">
                    <a:moveTo>
                      <a:pt x="3675" y="0"/>
                    </a:moveTo>
                    <a:lnTo>
                      <a:pt x="3290" y="26"/>
                    </a:lnTo>
                    <a:lnTo>
                      <a:pt x="2930" y="77"/>
                    </a:lnTo>
                    <a:lnTo>
                      <a:pt x="2570" y="154"/>
                    </a:lnTo>
                    <a:lnTo>
                      <a:pt x="2236" y="283"/>
                    </a:lnTo>
                    <a:lnTo>
                      <a:pt x="1928" y="437"/>
                    </a:lnTo>
                    <a:lnTo>
                      <a:pt x="1620" y="617"/>
                    </a:lnTo>
                    <a:lnTo>
                      <a:pt x="1337" y="848"/>
                    </a:lnTo>
                    <a:lnTo>
                      <a:pt x="1080" y="1079"/>
                    </a:lnTo>
                    <a:lnTo>
                      <a:pt x="849" y="1336"/>
                    </a:lnTo>
                    <a:lnTo>
                      <a:pt x="643" y="1619"/>
                    </a:lnTo>
                    <a:lnTo>
                      <a:pt x="463" y="1927"/>
                    </a:lnTo>
                    <a:lnTo>
                      <a:pt x="309" y="2236"/>
                    </a:lnTo>
                    <a:lnTo>
                      <a:pt x="181" y="2570"/>
                    </a:lnTo>
                    <a:lnTo>
                      <a:pt x="78" y="2929"/>
                    </a:lnTo>
                    <a:lnTo>
                      <a:pt x="26" y="3289"/>
                    </a:lnTo>
                    <a:lnTo>
                      <a:pt x="1" y="3649"/>
                    </a:lnTo>
                    <a:lnTo>
                      <a:pt x="26" y="4034"/>
                    </a:lnTo>
                    <a:lnTo>
                      <a:pt x="78" y="4394"/>
                    </a:lnTo>
                    <a:lnTo>
                      <a:pt x="181" y="4754"/>
                    </a:lnTo>
                    <a:lnTo>
                      <a:pt x="309" y="5088"/>
                    </a:lnTo>
                    <a:lnTo>
                      <a:pt x="463" y="5396"/>
                    </a:lnTo>
                    <a:lnTo>
                      <a:pt x="643" y="5704"/>
                    </a:lnTo>
                    <a:lnTo>
                      <a:pt x="849" y="5987"/>
                    </a:lnTo>
                    <a:lnTo>
                      <a:pt x="1080" y="6244"/>
                    </a:lnTo>
                    <a:lnTo>
                      <a:pt x="1337" y="6475"/>
                    </a:lnTo>
                    <a:lnTo>
                      <a:pt x="1620" y="6681"/>
                    </a:lnTo>
                    <a:lnTo>
                      <a:pt x="1928" y="6861"/>
                    </a:lnTo>
                    <a:lnTo>
                      <a:pt x="2236" y="7015"/>
                    </a:lnTo>
                    <a:lnTo>
                      <a:pt x="2570" y="7143"/>
                    </a:lnTo>
                    <a:lnTo>
                      <a:pt x="2930" y="7246"/>
                    </a:lnTo>
                    <a:lnTo>
                      <a:pt x="3290" y="7298"/>
                    </a:lnTo>
                    <a:lnTo>
                      <a:pt x="3675" y="7323"/>
                    </a:lnTo>
                    <a:lnTo>
                      <a:pt x="4035" y="7298"/>
                    </a:lnTo>
                    <a:lnTo>
                      <a:pt x="4395" y="7246"/>
                    </a:lnTo>
                    <a:lnTo>
                      <a:pt x="4754" y="7143"/>
                    </a:lnTo>
                    <a:lnTo>
                      <a:pt x="5088" y="7015"/>
                    </a:lnTo>
                    <a:lnTo>
                      <a:pt x="5422" y="6861"/>
                    </a:lnTo>
                    <a:lnTo>
                      <a:pt x="5705" y="6681"/>
                    </a:lnTo>
                    <a:lnTo>
                      <a:pt x="5988" y="6475"/>
                    </a:lnTo>
                    <a:lnTo>
                      <a:pt x="6245" y="6244"/>
                    </a:lnTo>
                    <a:lnTo>
                      <a:pt x="6502" y="5987"/>
                    </a:lnTo>
                    <a:lnTo>
                      <a:pt x="6707" y="5704"/>
                    </a:lnTo>
                    <a:lnTo>
                      <a:pt x="6887" y="5396"/>
                    </a:lnTo>
                    <a:lnTo>
                      <a:pt x="7041" y="5088"/>
                    </a:lnTo>
                    <a:lnTo>
                      <a:pt x="7170" y="4754"/>
                    </a:lnTo>
                    <a:lnTo>
                      <a:pt x="7247" y="4394"/>
                    </a:lnTo>
                    <a:lnTo>
                      <a:pt x="7298" y="4034"/>
                    </a:lnTo>
                    <a:lnTo>
                      <a:pt x="7324" y="3649"/>
                    </a:lnTo>
                    <a:lnTo>
                      <a:pt x="7298" y="3289"/>
                    </a:lnTo>
                    <a:lnTo>
                      <a:pt x="7247" y="2929"/>
                    </a:lnTo>
                    <a:lnTo>
                      <a:pt x="7170" y="2570"/>
                    </a:lnTo>
                    <a:lnTo>
                      <a:pt x="7041" y="2236"/>
                    </a:lnTo>
                    <a:lnTo>
                      <a:pt x="6887" y="1927"/>
                    </a:lnTo>
                    <a:lnTo>
                      <a:pt x="6707" y="1619"/>
                    </a:lnTo>
                    <a:lnTo>
                      <a:pt x="6502" y="1336"/>
                    </a:lnTo>
                    <a:lnTo>
                      <a:pt x="6245" y="1079"/>
                    </a:lnTo>
                    <a:lnTo>
                      <a:pt x="5988" y="848"/>
                    </a:lnTo>
                    <a:lnTo>
                      <a:pt x="5705" y="617"/>
                    </a:lnTo>
                    <a:lnTo>
                      <a:pt x="5422" y="437"/>
                    </a:lnTo>
                    <a:lnTo>
                      <a:pt x="5088" y="283"/>
                    </a:lnTo>
                    <a:lnTo>
                      <a:pt x="4754" y="154"/>
                    </a:lnTo>
                    <a:lnTo>
                      <a:pt x="4395" y="77"/>
                    </a:lnTo>
                    <a:lnTo>
                      <a:pt x="4035" y="26"/>
                    </a:lnTo>
                    <a:lnTo>
                      <a:pt x="3675"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75" name="Google Shape;175;p20"/>
              <p:cNvSpPr/>
              <p:nvPr/>
            </p:nvSpPr>
            <p:spPr>
              <a:xfrm>
                <a:off x="3710271" y="3927670"/>
                <a:ext cx="403934" cy="403934"/>
              </a:xfrm>
              <a:custGeom>
                <a:avLst/>
                <a:gdLst/>
                <a:ahLst/>
                <a:cxnLst/>
                <a:rect l="l" t="t" r="r" b="b"/>
                <a:pathLst>
                  <a:path w="5500" h="5500" extrusionOk="0">
                    <a:moveTo>
                      <a:pt x="2750" y="1"/>
                    </a:moveTo>
                    <a:lnTo>
                      <a:pt x="2467" y="26"/>
                    </a:lnTo>
                    <a:lnTo>
                      <a:pt x="2185" y="78"/>
                    </a:lnTo>
                    <a:lnTo>
                      <a:pt x="1928" y="129"/>
                    </a:lnTo>
                    <a:lnTo>
                      <a:pt x="1671" y="232"/>
                    </a:lnTo>
                    <a:lnTo>
                      <a:pt x="1440" y="335"/>
                    </a:lnTo>
                    <a:lnTo>
                      <a:pt x="1208" y="489"/>
                    </a:lnTo>
                    <a:lnTo>
                      <a:pt x="1003" y="643"/>
                    </a:lnTo>
                    <a:lnTo>
                      <a:pt x="797" y="823"/>
                    </a:lnTo>
                    <a:lnTo>
                      <a:pt x="617" y="1003"/>
                    </a:lnTo>
                    <a:lnTo>
                      <a:pt x="463" y="1234"/>
                    </a:lnTo>
                    <a:lnTo>
                      <a:pt x="335" y="1439"/>
                    </a:lnTo>
                    <a:lnTo>
                      <a:pt x="206" y="1696"/>
                    </a:lnTo>
                    <a:lnTo>
                      <a:pt x="104" y="1953"/>
                    </a:lnTo>
                    <a:lnTo>
                      <a:pt x="52" y="2210"/>
                    </a:lnTo>
                    <a:lnTo>
                      <a:pt x="1" y="2467"/>
                    </a:lnTo>
                    <a:lnTo>
                      <a:pt x="1" y="2750"/>
                    </a:lnTo>
                    <a:lnTo>
                      <a:pt x="1" y="3033"/>
                    </a:lnTo>
                    <a:lnTo>
                      <a:pt x="52" y="3315"/>
                    </a:lnTo>
                    <a:lnTo>
                      <a:pt x="104" y="3572"/>
                    </a:lnTo>
                    <a:lnTo>
                      <a:pt x="206" y="3829"/>
                    </a:lnTo>
                    <a:lnTo>
                      <a:pt x="335" y="4060"/>
                    </a:lnTo>
                    <a:lnTo>
                      <a:pt x="463" y="4292"/>
                    </a:lnTo>
                    <a:lnTo>
                      <a:pt x="617" y="4497"/>
                    </a:lnTo>
                    <a:lnTo>
                      <a:pt x="797" y="4703"/>
                    </a:lnTo>
                    <a:lnTo>
                      <a:pt x="1003" y="4883"/>
                    </a:lnTo>
                    <a:lnTo>
                      <a:pt x="1208" y="5037"/>
                    </a:lnTo>
                    <a:lnTo>
                      <a:pt x="1440" y="5165"/>
                    </a:lnTo>
                    <a:lnTo>
                      <a:pt x="1671" y="5294"/>
                    </a:lnTo>
                    <a:lnTo>
                      <a:pt x="1928" y="5396"/>
                    </a:lnTo>
                    <a:lnTo>
                      <a:pt x="2185" y="5448"/>
                    </a:lnTo>
                    <a:lnTo>
                      <a:pt x="2467" y="5499"/>
                    </a:lnTo>
                    <a:lnTo>
                      <a:pt x="3033" y="5499"/>
                    </a:lnTo>
                    <a:lnTo>
                      <a:pt x="3290" y="5448"/>
                    </a:lnTo>
                    <a:lnTo>
                      <a:pt x="3572" y="5396"/>
                    </a:lnTo>
                    <a:lnTo>
                      <a:pt x="3804" y="5294"/>
                    </a:lnTo>
                    <a:lnTo>
                      <a:pt x="4061" y="5165"/>
                    </a:lnTo>
                    <a:lnTo>
                      <a:pt x="4292" y="5037"/>
                    </a:lnTo>
                    <a:lnTo>
                      <a:pt x="4497" y="4883"/>
                    </a:lnTo>
                    <a:lnTo>
                      <a:pt x="4677" y="4703"/>
                    </a:lnTo>
                    <a:lnTo>
                      <a:pt x="4857" y="4497"/>
                    </a:lnTo>
                    <a:lnTo>
                      <a:pt x="5037" y="4292"/>
                    </a:lnTo>
                    <a:lnTo>
                      <a:pt x="5165" y="4060"/>
                    </a:lnTo>
                    <a:lnTo>
                      <a:pt x="5268" y="3829"/>
                    </a:lnTo>
                    <a:lnTo>
                      <a:pt x="5371" y="3572"/>
                    </a:lnTo>
                    <a:lnTo>
                      <a:pt x="5448" y="3315"/>
                    </a:lnTo>
                    <a:lnTo>
                      <a:pt x="5474" y="3033"/>
                    </a:lnTo>
                    <a:lnTo>
                      <a:pt x="5499" y="2750"/>
                    </a:lnTo>
                    <a:lnTo>
                      <a:pt x="5474" y="2467"/>
                    </a:lnTo>
                    <a:lnTo>
                      <a:pt x="5448" y="2210"/>
                    </a:lnTo>
                    <a:lnTo>
                      <a:pt x="5371" y="1953"/>
                    </a:lnTo>
                    <a:lnTo>
                      <a:pt x="5268" y="1696"/>
                    </a:lnTo>
                    <a:lnTo>
                      <a:pt x="5165" y="1439"/>
                    </a:lnTo>
                    <a:lnTo>
                      <a:pt x="5037" y="1234"/>
                    </a:lnTo>
                    <a:lnTo>
                      <a:pt x="4857" y="1003"/>
                    </a:lnTo>
                    <a:lnTo>
                      <a:pt x="4677" y="823"/>
                    </a:lnTo>
                    <a:lnTo>
                      <a:pt x="4497" y="643"/>
                    </a:lnTo>
                    <a:lnTo>
                      <a:pt x="4292" y="489"/>
                    </a:lnTo>
                    <a:lnTo>
                      <a:pt x="4061" y="335"/>
                    </a:lnTo>
                    <a:lnTo>
                      <a:pt x="3804" y="232"/>
                    </a:lnTo>
                    <a:lnTo>
                      <a:pt x="3572" y="129"/>
                    </a:lnTo>
                    <a:lnTo>
                      <a:pt x="3290" y="78"/>
                    </a:lnTo>
                    <a:lnTo>
                      <a:pt x="3033" y="26"/>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76" name="Google Shape;176;p20"/>
              <p:cNvSpPr/>
              <p:nvPr/>
            </p:nvSpPr>
            <p:spPr>
              <a:xfrm>
                <a:off x="3683906" y="4599449"/>
                <a:ext cx="132123" cy="132196"/>
              </a:xfrm>
              <a:custGeom>
                <a:avLst/>
                <a:gdLst/>
                <a:ahLst/>
                <a:cxnLst/>
                <a:rect l="l" t="t" r="r" b="b"/>
                <a:pathLst>
                  <a:path w="1799" h="1800" extrusionOk="0">
                    <a:moveTo>
                      <a:pt x="129" y="1"/>
                    </a:moveTo>
                    <a:lnTo>
                      <a:pt x="51" y="52"/>
                    </a:lnTo>
                    <a:lnTo>
                      <a:pt x="0" y="129"/>
                    </a:lnTo>
                    <a:lnTo>
                      <a:pt x="0" y="232"/>
                    </a:lnTo>
                    <a:lnTo>
                      <a:pt x="0" y="1799"/>
                    </a:lnTo>
                    <a:lnTo>
                      <a:pt x="1799" y="1799"/>
                    </a:lnTo>
                    <a:lnTo>
                      <a:pt x="1799" y="232"/>
                    </a:lnTo>
                    <a:lnTo>
                      <a:pt x="1773" y="129"/>
                    </a:lnTo>
                    <a:lnTo>
                      <a:pt x="1722" y="52"/>
                    </a:lnTo>
                    <a:lnTo>
                      <a:pt x="1644"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77" name="Google Shape;177;p20"/>
              <p:cNvSpPr/>
              <p:nvPr/>
            </p:nvSpPr>
            <p:spPr>
              <a:xfrm>
                <a:off x="3415914" y="4531515"/>
                <a:ext cx="134033" cy="200131"/>
              </a:xfrm>
              <a:custGeom>
                <a:avLst/>
                <a:gdLst/>
                <a:ahLst/>
                <a:cxnLst/>
                <a:rect l="l" t="t" r="r" b="b"/>
                <a:pathLst>
                  <a:path w="1825" h="2725" extrusionOk="0">
                    <a:moveTo>
                      <a:pt x="257" y="1"/>
                    </a:moveTo>
                    <a:lnTo>
                      <a:pt x="155" y="27"/>
                    </a:lnTo>
                    <a:lnTo>
                      <a:pt x="77" y="78"/>
                    </a:lnTo>
                    <a:lnTo>
                      <a:pt x="26" y="155"/>
                    </a:lnTo>
                    <a:lnTo>
                      <a:pt x="0" y="258"/>
                    </a:lnTo>
                    <a:lnTo>
                      <a:pt x="0" y="2724"/>
                    </a:lnTo>
                    <a:lnTo>
                      <a:pt x="1825" y="2724"/>
                    </a:lnTo>
                    <a:lnTo>
                      <a:pt x="1825" y="258"/>
                    </a:lnTo>
                    <a:lnTo>
                      <a:pt x="1799" y="155"/>
                    </a:lnTo>
                    <a:lnTo>
                      <a:pt x="1748" y="78"/>
                    </a:lnTo>
                    <a:lnTo>
                      <a:pt x="1671" y="27"/>
                    </a:lnTo>
                    <a:lnTo>
                      <a:pt x="1568"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78" name="Google Shape;178;p20"/>
              <p:cNvSpPr/>
              <p:nvPr/>
            </p:nvSpPr>
            <p:spPr>
              <a:xfrm>
                <a:off x="3549873" y="4442870"/>
                <a:ext cx="134106" cy="288776"/>
              </a:xfrm>
              <a:custGeom>
                <a:avLst/>
                <a:gdLst/>
                <a:ahLst/>
                <a:cxnLst/>
                <a:rect l="l" t="t" r="r" b="b"/>
                <a:pathLst>
                  <a:path w="1826" h="3932" extrusionOk="0">
                    <a:moveTo>
                      <a:pt x="232" y="0"/>
                    </a:moveTo>
                    <a:lnTo>
                      <a:pt x="155" y="26"/>
                    </a:lnTo>
                    <a:lnTo>
                      <a:pt x="78" y="77"/>
                    </a:lnTo>
                    <a:lnTo>
                      <a:pt x="26" y="154"/>
                    </a:lnTo>
                    <a:lnTo>
                      <a:pt x="1" y="257"/>
                    </a:lnTo>
                    <a:lnTo>
                      <a:pt x="1" y="3931"/>
                    </a:lnTo>
                    <a:lnTo>
                      <a:pt x="1825" y="3931"/>
                    </a:lnTo>
                    <a:lnTo>
                      <a:pt x="1825" y="257"/>
                    </a:lnTo>
                    <a:lnTo>
                      <a:pt x="1799" y="154"/>
                    </a:lnTo>
                    <a:lnTo>
                      <a:pt x="1748" y="77"/>
                    </a:lnTo>
                    <a:lnTo>
                      <a:pt x="1671" y="26"/>
                    </a:lnTo>
                    <a:lnTo>
                      <a:pt x="1568" y="0"/>
                    </a:ln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179" name="Google Shape;179;p20"/>
              <p:cNvSpPr/>
              <p:nvPr/>
            </p:nvSpPr>
            <p:spPr>
              <a:xfrm>
                <a:off x="3846140" y="3995605"/>
                <a:ext cx="132196" cy="269901"/>
              </a:xfrm>
              <a:custGeom>
                <a:avLst/>
                <a:gdLst/>
                <a:ahLst/>
                <a:cxnLst/>
                <a:rect l="l" t="t" r="r" b="b"/>
                <a:pathLst>
                  <a:path w="1800" h="3675" extrusionOk="0">
                    <a:moveTo>
                      <a:pt x="669" y="849"/>
                    </a:moveTo>
                    <a:lnTo>
                      <a:pt x="669" y="1362"/>
                    </a:lnTo>
                    <a:lnTo>
                      <a:pt x="592" y="1311"/>
                    </a:lnTo>
                    <a:lnTo>
                      <a:pt x="540" y="1260"/>
                    </a:lnTo>
                    <a:lnTo>
                      <a:pt x="515" y="1208"/>
                    </a:lnTo>
                    <a:lnTo>
                      <a:pt x="515" y="1131"/>
                    </a:lnTo>
                    <a:lnTo>
                      <a:pt x="515" y="1080"/>
                    </a:lnTo>
                    <a:lnTo>
                      <a:pt x="566" y="951"/>
                    </a:lnTo>
                    <a:lnTo>
                      <a:pt x="617" y="900"/>
                    </a:lnTo>
                    <a:lnTo>
                      <a:pt x="669" y="849"/>
                    </a:lnTo>
                    <a:close/>
                    <a:moveTo>
                      <a:pt x="1106" y="2030"/>
                    </a:moveTo>
                    <a:lnTo>
                      <a:pt x="1208" y="2082"/>
                    </a:lnTo>
                    <a:lnTo>
                      <a:pt x="1260" y="2133"/>
                    </a:lnTo>
                    <a:lnTo>
                      <a:pt x="1311" y="2210"/>
                    </a:lnTo>
                    <a:lnTo>
                      <a:pt x="1337" y="2262"/>
                    </a:lnTo>
                    <a:lnTo>
                      <a:pt x="1363" y="2390"/>
                    </a:lnTo>
                    <a:lnTo>
                      <a:pt x="1363" y="2467"/>
                    </a:lnTo>
                    <a:lnTo>
                      <a:pt x="1337" y="2570"/>
                    </a:lnTo>
                    <a:lnTo>
                      <a:pt x="1286" y="2673"/>
                    </a:lnTo>
                    <a:lnTo>
                      <a:pt x="1208" y="2750"/>
                    </a:lnTo>
                    <a:lnTo>
                      <a:pt x="1106" y="2827"/>
                    </a:lnTo>
                    <a:lnTo>
                      <a:pt x="1106" y="2030"/>
                    </a:lnTo>
                    <a:close/>
                    <a:moveTo>
                      <a:pt x="797" y="1"/>
                    </a:moveTo>
                    <a:lnTo>
                      <a:pt x="720" y="52"/>
                    </a:lnTo>
                    <a:lnTo>
                      <a:pt x="669" y="129"/>
                    </a:lnTo>
                    <a:lnTo>
                      <a:pt x="669" y="206"/>
                    </a:lnTo>
                    <a:lnTo>
                      <a:pt x="669" y="360"/>
                    </a:lnTo>
                    <a:lnTo>
                      <a:pt x="617" y="386"/>
                    </a:lnTo>
                    <a:lnTo>
                      <a:pt x="412" y="463"/>
                    </a:lnTo>
                    <a:lnTo>
                      <a:pt x="258" y="617"/>
                    </a:lnTo>
                    <a:lnTo>
                      <a:pt x="155" y="771"/>
                    </a:lnTo>
                    <a:lnTo>
                      <a:pt x="78" y="977"/>
                    </a:lnTo>
                    <a:lnTo>
                      <a:pt x="78" y="1183"/>
                    </a:lnTo>
                    <a:lnTo>
                      <a:pt x="104" y="1362"/>
                    </a:lnTo>
                    <a:lnTo>
                      <a:pt x="181" y="1517"/>
                    </a:lnTo>
                    <a:lnTo>
                      <a:pt x="309" y="1671"/>
                    </a:lnTo>
                    <a:lnTo>
                      <a:pt x="463" y="1774"/>
                    </a:lnTo>
                    <a:lnTo>
                      <a:pt x="669" y="1876"/>
                    </a:lnTo>
                    <a:lnTo>
                      <a:pt x="669" y="2878"/>
                    </a:lnTo>
                    <a:lnTo>
                      <a:pt x="515" y="2827"/>
                    </a:lnTo>
                    <a:lnTo>
                      <a:pt x="335" y="2724"/>
                    </a:lnTo>
                    <a:lnTo>
                      <a:pt x="258" y="2699"/>
                    </a:lnTo>
                    <a:lnTo>
                      <a:pt x="181" y="2699"/>
                    </a:lnTo>
                    <a:lnTo>
                      <a:pt x="104" y="2724"/>
                    </a:lnTo>
                    <a:lnTo>
                      <a:pt x="26" y="2801"/>
                    </a:lnTo>
                    <a:lnTo>
                      <a:pt x="1" y="2878"/>
                    </a:lnTo>
                    <a:lnTo>
                      <a:pt x="1" y="2955"/>
                    </a:lnTo>
                    <a:lnTo>
                      <a:pt x="26" y="3033"/>
                    </a:lnTo>
                    <a:lnTo>
                      <a:pt x="104" y="3110"/>
                    </a:lnTo>
                    <a:lnTo>
                      <a:pt x="258" y="3187"/>
                    </a:lnTo>
                    <a:lnTo>
                      <a:pt x="386" y="3264"/>
                    </a:lnTo>
                    <a:lnTo>
                      <a:pt x="515" y="3289"/>
                    </a:lnTo>
                    <a:lnTo>
                      <a:pt x="669" y="3315"/>
                    </a:lnTo>
                    <a:lnTo>
                      <a:pt x="669" y="3469"/>
                    </a:lnTo>
                    <a:lnTo>
                      <a:pt x="669" y="3546"/>
                    </a:lnTo>
                    <a:lnTo>
                      <a:pt x="720" y="3624"/>
                    </a:lnTo>
                    <a:lnTo>
                      <a:pt x="797" y="3675"/>
                    </a:lnTo>
                    <a:lnTo>
                      <a:pt x="977" y="3675"/>
                    </a:lnTo>
                    <a:lnTo>
                      <a:pt x="1029" y="3624"/>
                    </a:lnTo>
                    <a:lnTo>
                      <a:pt x="1080" y="3546"/>
                    </a:lnTo>
                    <a:lnTo>
                      <a:pt x="1106" y="3469"/>
                    </a:lnTo>
                    <a:lnTo>
                      <a:pt x="1106" y="3289"/>
                    </a:lnTo>
                    <a:lnTo>
                      <a:pt x="1234" y="3238"/>
                    </a:lnTo>
                    <a:lnTo>
                      <a:pt x="1363" y="3187"/>
                    </a:lnTo>
                    <a:lnTo>
                      <a:pt x="1465" y="3084"/>
                    </a:lnTo>
                    <a:lnTo>
                      <a:pt x="1568" y="3007"/>
                    </a:lnTo>
                    <a:lnTo>
                      <a:pt x="1645" y="2904"/>
                    </a:lnTo>
                    <a:lnTo>
                      <a:pt x="1722" y="2776"/>
                    </a:lnTo>
                    <a:lnTo>
                      <a:pt x="1774" y="2673"/>
                    </a:lnTo>
                    <a:lnTo>
                      <a:pt x="1799" y="2544"/>
                    </a:lnTo>
                    <a:lnTo>
                      <a:pt x="1799" y="2390"/>
                    </a:lnTo>
                    <a:lnTo>
                      <a:pt x="1799" y="2236"/>
                    </a:lnTo>
                    <a:lnTo>
                      <a:pt x="1748" y="2108"/>
                    </a:lnTo>
                    <a:lnTo>
                      <a:pt x="1697" y="1979"/>
                    </a:lnTo>
                    <a:lnTo>
                      <a:pt x="1620" y="1876"/>
                    </a:lnTo>
                    <a:lnTo>
                      <a:pt x="1491" y="1774"/>
                    </a:lnTo>
                    <a:lnTo>
                      <a:pt x="1388" y="1671"/>
                    </a:lnTo>
                    <a:lnTo>
                      <a:pt x="1234" y="1619"/>
                    </a:lnTo>
                    <a:lnTo>
                      <a:pt x="1106" y="1568"/>
                    </a:lnTo>
                    <a:lnTo>
                      <a:pt x="1106" y="797"/>
                    </a:lnTo>
                    <a:lnTo>
                      <a:pt x="1183" y="849"/>
                    </a:lnTo>
                    <a:lnTo>
                      <a:pt x="1260" y="874"/>
                    </a:lnTo>
                    <a:lnTo>
                      <a:pt x="1337" y="926"/>
                    </a:lnTo>
                    <a:lnTo>
                      <a:pt x="1414" y="926"/>
                    </a:lnTo>
                    <a:lnTo>
                      <a:pt x="1491" y="900"/>
                    </a:lnTo>
                    <a:lnTo>
                      <a:pt x="1568" y="849"/>
                    </a:lnTo>
                    <a:lnTo>
                      <a:pt x="1594" y="771"/>
                    </a:lnTo>
                    <a:lnTo>
                      <a:pt x="1594" y="694"/>
                    </a:lnTo>
                    <a:lnTo>
                      <a:pt x="1568" y="592"/>
                    </a:lnTo>
                    <a:lnTo>
                      <a:pt x="1517" y="540"/>
                    </a:lnTo>
                    <a:lnTo>
                      <a:pt x="1363" y="437"/>
                    </a:lnTo>
                    <a:lnTo>
                      <a:pt x="1260" y="386"/>
                    </a:lnTo>
                    <a:lnTo>
                      <a:pt x="1106" y="360"/>
                    </a:lnTo>
                    <a:lnTo>
                      <a:pt x="1106" y="206"/>
                    </a:lnTo>
                    <a:lnTo>
                      <a:pt x="1080" y="129"/>
                    </a:lnTo>
                    <a:lnTo>
                      <a:pt x="1029" y="52"/>
                    </a:lnTo>
                    <a:lnTo>
                      <a:pt x="977" y="1"/>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sp>
          <p:nvSpPr>
            <p:cNvPr id="180" name="Google Shape;180;p20"/>
            <p:cNvSpPr/>
            <p:nvPr/>
          </p:nvSpPr>
          <p:spPr>
            <a:xfrm>
              <a:off x="3340415" y="4716443"/>
              <a:ext cx="988903" cy="32168"/>
            </a:xfrm>
            <a:custGeom>
              <a:avLst/>
              <a:gdLst/>
              <a:ahLst/>
              <a:cxnLst/>
              <a:rect l="l" t="t" r="r" b="b"/>
              <a:pathLst>
                <a:path w="13465" h="438" extrusionOk="0">
                  <a:moveTo>
                    <a:pt x="155" y="1"/>
                  </a:moveTo>
                  <a:lnTo>
                    <a:pt x="78" y="52"/>
                  </a:lnTo>
                  <a:lnTo>
                    <a:pt x="26" y="129"/>
                  </a:lnTo>
                  <a:lnTo>
                    <a:pt x="1" y="206"/>
                  </a:lnTo>
                  <a:lnTo>
                    <a:pt x="26" y="284"/>
                  </a:lnTo>
                  <a:lnTo>
                    <a:pt x="78" y="361"/>
                  </a:lnTo>
                  <a:lnTo>
                    <a:pt x="155" y="412"/>
                  </a:lnTo>
                  <a:lnTo>
                    <a:pt x="232" y="438"/>
                  </a:lnTo>
                  <a:lnTo>
                    <a:pt x="13259" y="438"/>
                  </a:lnTo>
                  <a:lnTo>
                    <a:pt x="13336" y="412"/>
                  </a:lnTo>
                  <a:lnTo>
                    <a:pt x="13413" y="361"/>
                  </a:lnTo>
                  <a:lnTo>
                    <a:pt x="13465" y="284"/>
                  </a:lnTo>
                  <a:lnTo>
                    <a:pt x="13465" y="206"/>
                  </a:lnTo>
                  <a:lnTo>
                    <a:pt x="13465" y="129"/>
                  </a:lnTo>
                  <a:lnTo>
                    <a:pt x="13413" y="52"/>
                  </a:lnTo>
                  <a:lnTo>
                    <a:pt x="13336" y="1"/>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grpSp>
        <p:nvGrpSpPr>
          <p:cNvPr id="191" name="Google Shape;191;p20"/>
          <p:cNvGrpSpPr/>
          <p:nvPr/>
        </p:nvGrpSpPr>
        <p:grpSpPr>
          <a:xfrm>
            <a:off x="13958015" y="10122213"/>
            <a:ext cx="729625" cy="731502"/>
            <a:chOff x="7718469" y="3752216"/>
            <a:chExt cx="1103988" cy="1103988"/>
          </a:xfrm>
        </p:grpSpPr>
        <p:sp>
          <p:nvSpPr>
            <p:cNvPr id="192" name="Google Shape;192;p20"/>
            <p:cNvSpPr/>
            <p:nvPr/>
          </p:nvSpPr>
          <p:spPr>
            <a:xfrm>
              <a:off x="8237414" y="4644763"/>
              <a:ext cx="66098" cy="92538"/>
            </a:xfrm>
            <a:custGeom>
              <a:avLst/>
              <a:gdLst/>
              <a:ahLst/>
              <a:cxnLst/>
              <a:rect l="l" t="t" r="r" b="b"/>
              <a:pathLst>
                <a:path w="900" h="1260" extrusionOk="0">
                  <a:moveTo>
                    <a:pt x="0" y="0"/>
                  </a:moveTo>
                  <a:lnTo>
                    <a:pt x="0" y="1260"/>
                  </a:lnTo>
                  <a:lnTo>
                    <a:pt x="900" y="1260"/>
                  </a:lnTo>
                  <a:lnTo>
                    <a:pt x="9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0"/>
            <p:cNvSpPr/>
            <p:nvPr/>
          </p:nvSpPr>
          <p:spPr>
            <a:xfrm>
              <a:off x="7960022" y="4112599"/>
              <a:ext cx="620883" cy="292595"/>
            </a:xfrm>
            <a:custGeom>
              <a:avLst/>
              <a:gdLst/>
              <a:ahLst/>
              <a:cxnLst/>
              <a:rect l="l" t="t" r="r" b="b"/>
              <a:pathLst>
                <a:path w="8454" h="3984" extrusionOk="0">
                  <a:moveTo>
                    <a:pt x="694" y="1"/>
                  </a:moveTo>
                  <a:lnTo>
                    <a:pt x="565" y="26"/>
                  </a:lnTo>
                  <a:lnTo>
                    <a:pt x="411" y="52"/>
                  </a:lnTo>
                  <a:lnTo>
                    <a:pt x="308" y="129"/>
                  </a:lnTo>
                  <a:lnTo>
                    <a:pt x="206" y="206"/>
                  </a:lnTo>
                  <a:lnTo>
                    <a:pt x="129" y="309"/>
                  </a:lnTo>
                  <a:lnTo>
                    <a:pt x="51" y="437"/>
                  </a:lnTo>
                  <a:lnTo>
                    <a:pt x="0" y="566"/>
                  </a:lnTo>
                  <a:lnTo>
                    <a:pt x="0" y="694"/>
                  </a:lnTo>
                  <a:lnTo>
                    <a:pt x="0" y="3290"/>
                  </a:lnTo>
                  <a:lnTo>
                    <a:pt x="0" y="3444"/>
                  </a:lnTo>
                  <a:lnTo>
                    <a:pt x="51" y="3572"/>
                  </a:lnTo>
                  <a:lnTo>
                    <a:pt x="129" y="3675"/>
                  </a:lnTo>
                  <a:lnTo>
                    <a:pt x="206" y="3778"/>
                  </a:lnTo>
                  <a:lnTo>
                    <a:pt x="308" y="3881"/>
                  </a:lnTo>
                  <a:lnTo>
                    <a:pt x="411" y="3932"/>
                  </a:lnTo>
                  <a:lnTo>
                    <a:pt x="565" y="3983"/>
                  </a:lnTo>
                  <a:lnTo>
                    <a:pt x="7914" y="3983"/>
                  </a:lnTo>
                  <a:lnTo>
                    <a:pt x="8043" y="3932"/>
                  </a:lnTo>
                  <a:lnTo>
                    <a:pt x="8145" y="3881"/>
                  </a:lnTo>
                  <a:lnTo>
                    <a:pt x="8248" y="3778"/>
                  </a:lnTo>
                  <a:lnTo>
                    <a:pt x="8351" y="3675"/>
                  </a:lnTo>
                  <a:lnTo>
                    <a:pt x="8402" y="3572"/>
                  </a:lnTo>
                  <a:lnTo>
                    <a:pt x="8454" y="3444"/>
                  </a:lnTo>
                  <a:lnTo>
                    <a:pt x="8454" y="3290"/>
                  </a:lnTo>
                  <a:lnTo>
                    <a:pt x="8454" y="694"/>
                  </a:lnTo>
                  <a:lnTo>
                    <a:pt x="8454" y="566"/>
                  </a:lnTo>
                  <a:lnTo>
                    <a:pt x="8402" y="437"/>
                  </a:lnTo>
                  <a:lnTo>
                    <a:pt x="8351" y="309"/>
                  </a:lnTo>
                  <a:lnTo>
                    <a:pt x="8248" y="206"/>
                  </a:lnTo>
                  <a:lnTo>
                    <a:pt x="8145" y="129"/>
                  </a:lnTo>
                  <a:lnTo>
                    <a:pt x="8043" y="52"/>
                  </a:lnTo>
                  <a:lnTo>
                    <a:pt x="7914" y="26"/>
                  </a:lnTo>
                  <a:lnTo>
                    <a:pt x="77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0"/>
            <p:cNvSpPr/>
            <p:nvPr/>
          </p:nvSpPr>
          <p:spPr>
            <a:xfrm>
              <a:off x="7963767" y="3752216"/>
              <a:ext cx="615228" cy="137778"/>
            </a:xfrm>
            <a:custGeom>
              <a:avLst/>
              <a:gdLst/>
              <a:ahLst/>
              <a:cxnLst/>
              <a:rect l="l" t="t" r="r" b="b"/>
              <a:pathLst>
                <a:path w="8377" h="1876" extrusionOk="0">
                  <a:moveTo>
                    <a:pt x="951" y="0"/>
                  </a:moveTo>
                  <a:lnTo>
                    <a:pt x="797" y="26"/>
                  </a:lnTo>
                  <a:lnTo>
                    <a:pt x="669" y="103"/>
                  </a:lnTo>
                  <a:lnTo>
                    <a:pt x="591" y="206"/>
                  </a:lnTo>
                  <a:lnTo>
                    <a:pt x="514" y="308"/>
                  </a:lnTo>
                  <a:lnTo>
                    <a:pt x="0" y="1876"/>
                  </a:lnTo>
                  <a:lnTo>
                    <a:pt x="8377" y="1876"/>
                  </a:lnTo>
                  <a:lnTo>
                    <a:pt x="7863" y="308"/>
                  </a:lnTo>
                  <a:lnTo>
                    <a:pt x="7786" y="206"/>
                  </a:lnTo>
                  <a:lnTo>
                    <a:pt x="7683"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0"/>
            <p:cNvSpPr/>
            <p:nvPr/>
          </p:nvSpPr>
          <p:spPr>
            <a:xfrm>
              <a:off x="7960022" y="3859736"/>
              <a:ext cx="620883" cy="266156"/>
            </a:xfrm>
            <a:custGeom>
              <a:avLst/>
              <a:gdLst/>
              <a:ahLst/>
              <a:cxnLst/>
              <a:rect l="l" t="t" r="r" b="b"/>
              <a:pathLst>
                <a:path w="8454" h="3624" extrusionOk="0">
                  <a:moveTo>
                    <a:pt x="540" y="1"/>
                  </a:moveTo>
                  <a:lnTo>
                    <a:pt x="411" y="52"/>
                  </a:lnTo>
                  <a:lnTo>
                    <a:pt x="283" y="103"/>
                  </a:lnTo>
                  <a:lnTo>
                    <a:pt x="180" y="180"/>
                  </a:lnTo>
                  <a:lnTo>
                    <a:pt x="103" y="283"/>
                  </a:lnTo>
                  <a:lnTo>
                    <a:pt x="51" y="412"/>
                  </a:lnTo>
                  <a:lnTo>
                    <a:pt x="0" y="540"/>
                  </a:lnTo>
                  <a:lnTo>
                    <a:pt x="0" y="669"/>
                  </a:lnTo>
                  <a:lnTo>
                    <a:pt x="0" y="2955"/>
                  </a:lnTo>
                  <a:lnTo>
                    <a:pt x="0" y="3084"/>
                  </a:lnTo>
                  <a:lnTo>
                    <a:pt x="51" y="3212"/>
                  </a:lnTo>
                  <a:lnTo>
                    <a:pt x="103" y="3341"/>
                  </a:lnTo>
                  <a:lnTo>
                    <a:pt x="180" y="3444"/>
                  </a:lnTo>
                  <a:lnTo>
                    <a:pt x="283" y="3521"/>
                  </a:lnTo>
                  <a:lnTo>
                    <a:pt x="411" y="3572"/>
                  </a:lnTo>
                  <a:lnTo>
                    <a:pt x="540" y="3624"/>
                  </a:lnTo>
                  <a:lnTo>
                    <a:pt x="7940" y="3624"/>
                  </a:lnTo>
                  <a:lnTo>
                    <a:pt x="8068" y="3572"/>
                  </a:lnTo>
                  <a:lnTo>
                    <a:pt x="8171" y="3521"/>
                  </a:lnTo>
                  <a:lnTo>
                    <a:pt x="8274" y="3444"/>
                  </a:lnTo>
                  <a:lnTo>
                    <a:pt x="8351" y="3341"/>
                  </a:lnTo>
                  <a:lnTo>
                    <a:pt x="8402" y="3212"/>
                  </a:lnTo>
                  <a:lnTo>
                    <a:pt x="8454" y="3084"/>
                  </a:lnTo>
                  <a:lnTo>
                    <a:pt x="8454" y="2955"/>
                  </a:lnTo>
                  <a:lnTo>
                    <a:pt x="8454" y="669"/>
                  </a:lnTo>
                  <a:lnTo>
                    <a:pt x="8454" y="540"/>
                  </a:lnTo>
                  <a:lnTo>
                    <a:pt x="8402" y="412"/>
                  </a:lnTo>
                  <a:lnTo>
                    <a:pt x="8351" y="283"/>
                  </a:lnTo>
                  <a:lnTo>
                    <a:pt x="8274" y="180"/>
                  </a:lnTo>
                  <a:lnTo>
                    <a:pt x="8171" y="103"/>
                  </a:lnTo>
                  <a:lnTo>
                    <a:pt x="8068" y="52"/>
                  </a:lnTo>
                  <a:lnTo>
                    <a:pt x="7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0"/>
            <p:cNvSpPr/>
            <p:nvPr/>
          </p:nvSpPr>
          <p:spPr>
            <a:xfrm>
              <a:off x="8026047" y="3925761"/>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74"/>
                  </a:lnTo>
                  <a:lnTo>
                    <a:pt x="77" y="1800"/>
                  </a:lnTo>
                  <a:lnTo>
                    <a:pt x="129" y="1825"/>
                  </a:lnTo>
                  <a:lnTo>
                    <a:pt x="6527" y="1825"/>
                  </a:lnTo>
                  <a:lnTo>
                    <a:pt x="6578" y="1800"/>
                  </a:lnTo>
                  <a:lnTo>
                    <a:pt x="6630" y="1774"/>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0"/>
            <p:cNvSpPr/>
            <p:nvPr/>
          </p:nvSpPr>
          <p:spPr>
            <a:xfrm>
              <a:off x="8026047" y="4191843"/>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99"/>
                  </a:lnTo>
                  <a:lnTo>
                    <a:pt x="77" y="1825"/>
                  </a:lnTo>
                  <a:lnTo>
                    <a:pt x="6578" y="1825"/>
                  </a:lnTo>
                  <a:lnTo>
                    <a:pt x="6630" y="1799"/>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0"/>
            <p:cNvSpPr/>
            <p:nvPr/>
          </p:nvSpPr>
          <p:spPr>
            <a:xfrm>
              <a:off x="7960022" y="4391900"/>
              <a:ext cx="620883" cy="268065"/>
            </a:xfrm>
            <a:custGeom>
              <a:avLst/>
              <a:gdLst/>
              <a:ahLst/>
              <a:cxnLst/>
              <a:rect l="l" t="t" r="r" b="b"/>
              <a:pathLst>
                <a:path w="8454" h="3650" extrusionOk="0">
                  <a:moveTo>
                    <a:pt x="668" y="0"/>
                  </a:moveTo>
                  <a:lnTo>
                    <a:pt x="540" y="26"/>
                  </a:lnTo>
                  <a:lnTo>
                    <a:pt x="411" y="52"/>
                  </a:lnTo>
                  <a:lnTo>
                    <a:pt x="283" y="129"/>
                  </a:lnTo>
                  <a:lnTo>
                    <a:pt x="180" y="206"/>
                  </a:lnTo>
                  <a:lnTo>
                    <a:pt x="103" y="309"/>
                  </a:lnTo>
                  <a:lnTo>
                    <a:pt x="51" y="412"/>
                  </a:lnTo>
                  <a:lnTo>
                    <a:pt x="0" y="540"/>
                  </a:lnTo>
                  <a:lnTo>
                    <a:pt x="0" y="668"/>
                  </a:lnTo>
                  <a:lnTo>
                    <a:pt x="0" y="2981"/>
                  </a:lnTo>
                  <a:lnTo>
                    <a:pt x="0" y="3109"/>
                  </a:lnTo>
                  <a:lnTo>
                    <a:pt x="51" y="3238"/>
                  </a:lnTo>
                  <a:lnTo>
                    <a:pt x="103" y="3341"/>
                  </a:lnTo>
                  <a:lnTo>
                    <a:pt x="180" y="3443"/>
                  </a:lnTo>
                  <a:lnTo>
                    <a:pt x="283" y="3521"/>
                  </a:lnTo>
                  <a:lnTo>
                    <a:pt x="411" y="3598"/>
                  </a:lnTo>
                  <a:lnTo>
                    <a:pt x="540" y="3623"/>
                  </a:lnTo>
                  <a:lnTo>
                    <a:pt x="668" y="3649"/>
                  </a:lnTo>
                  <a:lnTo>
                    <a:pt x="7786" y="3649"/>
                  </a:lnTo>
                  <a:lnTo>
                    <a:pt x="7940" y="3623"/>
                  </a:lnTo>
                  <a:lnTo>
                    <a:pt x="8068" y="3598"/>
                  </a:lnTo>
                  <a:lnTo>
                    <a:pt x="8171" y="3521"/>
                  </a:lnTo>
                  <a:lnTo>
                    <a:pt x="8274" y="3443"/>
                  </a:lnTo>
                  <a:lnTo>
                    <a:pt x="8351" y="3341"/>
                  </a:lnTo>
                  <a:lnTo>
                    <a:pt x="8402" y="3238"/>
                  </a:lnTo>
                  <a:lnTo>
                    <a:pt x="8454" y="3109"/>
                  </a:lnTo>
                  <a:lnTo>
                    <a:pt x="8454" y="2981"/>
                  </a:lnTo>
                  <a:lnTo>
                    <a:pt x="8454" y="668"/>
                  </a:lnTo>
                  <a:lnTo>
                    <a:pt x="8454" y="540"/>
                  </a:lnTo>
                  <a:lnTo>
                    <a:pt x="8402" y="412"/>
                  </a:lnTo>
                  <a:lnTo>
                    <a:pt x="8351" y="309"/>
                  </a:lnTo>
                  <a:lnTo>
                    <a:pt x="8274" y="206"/>
                  </a:lnTo>
                  <a:lnTo>
                    <a:pt x="8171" y="129"/>
                  </a:lnTo>
                  <a:lnTo>
                    <a:pt x="8068" y="52"/>
                  </a:lnTo>
                  <a:lnTo>
                    <a:pt x="7940" y="26"/>
                  </a:lnTo>
                  <a:lnTo>
                    <a:pt x="7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0"/>
            <p:cNvSpPr/>
            <p:nvPr/>
          </p:nvSpPr>
          <p:spPr>
            <a:xfrm>
              <a:off x="8026047" y="4459835"/>
              <a:ext cx="488833" cy="132196"/>
            </a:xfrm>
            <a:custGeom>
              <a:avLst/>
              <a:gdLst/>
              <a:ahLst/>
              <a:cxnLst/>
              <a:rect l="l" t="t" r="r" b="b"/>
              <a:pathLst>
                <a:path w="6656" h="1800" extrusionOk="0">
                  <a:moveTo>
                    <a:pt x="77" y="0"/>
                  </a:moveTo>
                  <a:lnTo>
                    <a:pt x="52" y="26"/>
                  </a:lnTo>
                  <a:lnTo>
                    <a:pt x="26" y="78"/>
                  </a:lnTo>
                  <a:lnTo>
                    <a:pt x="0" y="103"/>
                  </a:lnTo>
                  <a:lnTo>
                    <a:pt x="0" y="1696"/>
                  </a:lnTo>
                  <a:lnTo>
                    <a:pt x="26" y="1722"/>
                  </a:lnTo>
                  <a:lnTo>
                    <a:pt x="52" y="1773"/>
                  </a:lnTo>
                  <a:lnTo>
                    <a:pt x="77" y="1799"/>
                  </a:lnTo>
                  <a:lnTo>
                    <a:pt x="6578" y="1799"/>
                  </a:lnTo>
                  <a:lnTo>
                    <a:pt x="6630" y="1773"/>
                  </a:lnTo>
                  <a:lnTo>
                    <a:pt x="6655" y="1722"/>
                  </a:lnTo>
                  <a:lnTo>
                    <a:pt x="6655" y="1696"/>
                  </a:lnTo>
                  <a:lnTo>
                    <a:pt x="6655" y="103"/>
                  </a:lnTo>
                  <a:lnTo>
                    <a:pt x="6655" y="78"/>
                  </a:lnTo>
                  <a:lnTo>
                    <a:pt x="6630" y="26"/>
                  </a:lnTo>
                  <a:lnTo>
                    <a:pt x="6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0"/>
            <p:cNvSpPr/>
            <p:nvPr/>
          </p:nvSpPr>
          <p:spPr>
            <a:xfrm>
              <a:off x="7718469" y="4790032"/>
              <a:ext cx="1103988" cy="66172"/>
            </a:xfrm>
            <a:custGeom>
              <a:avLst/>
              <a:gdLst/>
              <a:ahLst/>
              <a:cxnLst/>
              <a:rect l="l" t="t" r="r" b="b"/>
              <a:pathLst>
                <a:path w="15032" h="901" extrusionOk="0">
                  <a:moveTo>
                    <a:pt x="77" y="1"/>
                  </a:moveTo>
                  <a:lnTo>
                    <a:pt x="52" y="27"/>
                  </a:lnTo>
                  <a:lnTo>
                    <a:pt x="26" y="78"/>
                  </a:lnTo>
                  <a:lnTo>
                    <a:pt x="0" y="129"/>
                  </a:lnTo>
                  <a:lnTo>
                    <a:pt x="0" y="798"/>
                  </a:lnTo>
                  <a:lnTo>
                    <a:pt x="26" y="849"/>
                  </a:lnTo>
                  <a:lnTo>
                    <a:pt x="52" y="875"/>
                  </a:lnTo>
                  <a:lnTo>
                    <a:pt x="77" y="900"/>
                  </a:lnTo>
                  <a:lnTo>
                    <a:pt x="14954" y="900"/>
                  </a:lnTo>
                  <a:lnTo>
                    <a:pt x="15006" y="875"/>
                  </a:lnTo>
                  <a:lnTo>
                    <a:pt x="15032" y="849"/>
                  </a:lnTo>
                  <a:lnTo>
                    <a:pt x="15032" y="798"/>
                  </a:lnTo>
                  <a:lnTo>
                    <a:pt x="15032" y="129"/>
                  </a:lnTo>
                  <a:lnTo>
                    <a:pt x="15032" y="78"/>
                  </a:lnTo>
                  <a:lnTo>
                    <a:pt x="15006" y="27"/>
                  </a:lnTo>
                  <a:lnTo>
                    <a:pt x="14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0"/>
            <p:cNvSpPr/>
            <p:nvPr/>
          </p:nvSpPr>
          <p:spPr>
            <a:xfrm>
              <a:off x="8171316" y="4724007"/>
              <a:ext cx="200131" cy="132196"/>
            </a:xfrm>
            <a:custGeom>
              <a:avLst/>
              <a:gdLst/>
              <a:ahLst/>
              <a:cxnLst/>
              <a:rect l="l" t="t" r="r" b="b"/>
              <a:pathLst>
                <a:path w="2725" h="1800" extrusionOk="0">
                  <a:moveTo>
                    <a:pt x="900" y="1"/>
                  </a:moveTo>
                  <a:lnTo>
                    <a:pt x="900" y="900"/>
                  </a:lnTo>
                  <a:lnTo>
                    <a:pt x="1" y="900"/>
                  </a:lnTo>
                  <a:lnTo>
                    <a:pt x="1" y="1799"/>
                  </a:lnTo>
                  <a:lnTo>
                    <a:pt x="2725" y="1799"/>
                  </a:lnTo>
                  <a:lnTo>
                    <a:pt x="2725" y="900"/>
                  </a:lnTo>
                  <a:lnTo>
                    <a:pt x="1800" y="900"/>
                  </a:lnTo>
                  <a:lnTo>
                    <a:pt x="18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0"/>
            <p:cNvSpPr/>
            <p:nvPr/>
          </p:nvSpPr>
          <p:spPr>
            <a:xfrm>
              <a:off x="8301529" y="4125818"/>
              <a:ext cx="134106" cy="130287"/>
            </a:xfrm>
            <a:custGeom>
              <a:avLst/>
              <a:gdLst/>
              <a:ahLst/>
              <a:cxnLst/>
              <a:rect l="l" t="t" r="r" b="b"/>
              <a:pathLst>
                <a:path w="1826" h="1774" extrusionOk="0">
                  <a:moveTo>
                    <a:pt x="1" y="1"/>
                  </a:moveTo>
                  <a:lnTo>
                    <a:pt x="1" y="1671"/>
                  </a:lnTo>
                  <a:lnTo>
                    <a:pt x="27" y="1722"/>
                  </a:lnTo>
                  <a:lnTo>
                    <a:pt x="52" y="1748"/>
                  </a:lnTo>
                  <a:lnTo>
                    <a:pt x="104" y="1773"/>
                  </a:lnTo>
                  <a:lnTo>
                    <a:pt x="155" y="1773"/>
                  </a:lnTo>
                  <a:lnTo>
                    <a:pt x="874" y="1568"/>
                  </a:lnTo>
                  <a:lnTo>
                    <a:pt x="952" y="1568"/>
                  </a:lnTo>
                  <a:lnTo>
                    <a:pt x="1671" y="1773"/>
                  </a:lnTo>
                  <a:lnTo>
                    <a:pt x="1722" y="1773"/>
                  </a:lnTo>
                  <a:lnTo>
                    <a:pt x="1774" y="1748"/>
                  </a:lnTo>
                  <a:lnTo>
                    <a:pt x="1799" y="1722"/>
                  </a:lnTo>
                  <a:lnTo>
                    <a:pt x="1825" y="1671"/>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0"/>
            <p:cNvSpPr/>
            <p:nvPr/>
          </p:nvSpPr>
          <p:spPr>
            <a:xfrm>
              <a:off x="8088326" y="4391900"/>
              <a:ext cx="134033" cy="130287"/>
            </a:xfrm>
            <a:custGeom>
              <a:avLst/>
              <a:gdLst/>
              <a:ahLst/>
              <a:cxnLst/>
              <a:rect l="l" t="t" r="r" b="b"/>
              <a:pathLst>
                <a:path w="1825" h="1774" extrusionOk="0">
                  <a:moveTo>
                    <a:pt x="0" y="0"/>
                  </a:moveTo>
                  <a:lnTo>
                    <a:pt x="0" y="1671"/>
                  </a:lnTo>
                  <a:lnTo>
                    <a:pt x="0" y="1722"/>
                  </a:lnTo>
                  <a:lnTo>
                    <a:pt x="52" y="1748"/>
                  </a:lnTo>
                  <a:lnTo>
                    <a:pt x="103" y="1773"/>
                  </a:lnTo>
                  <a:lnTo>
                    <a:pt x="154" y="1773"/>
                  </a:lnTo>
                  <a:lnTo>
                    <a:pt x="874" y="1568"/>
                  </a:lnTo>
                  <a:lnTo>
                    <a:pt x="951" y="1568"/>
                  </a:lnTo>
                  <a:lnTo>
                    <a:pt x="1670" y="1773"/>
                  </a:lnTo>
                  <a:lnTo>
                    <a:pt x="1722" y="1773"/>
                  </a:lnTo>
                  <a:lnTo>
                    <a:pt x="1773" y="1748"/>
                  </a:lnTo>
                  <a:lnTo>
                    <a:pt x="1799" y="1722"/>
                  </a:lnTo>
                  <a:lnTo>
                    <a:pt x="1825" y="1671"/>
                  </a:lnTo>
                  <a:lnTo>
                    <a:pt x="1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0"/>
            <p:cNvSpPr/>
            <p:nvPr/>
          </p:nvSpPr>
          <p:spPr>
            <a:xfrm>
              <a:off x="8154351" y="3859736"/>
              <a:ext cx="134033" cy="130287"/>
            </a:xfrm>
            <a:custGeom>
              <a:avLst/>
              <a:gdLst/>
              <a:ahLst/>
              <a:cxnLst/>
              <a:rect l="l" t="t" r="r" b="b"/>
              <a:pathLst>
                <a:path w="1825" h="1774" extrusionOk="0">
                  <a:moveTo>
                    <a:pt x="1" y="1"/>
                  </a:moveTo>
                  <a:lnTo>
                    <a:pt x="1" y="1645"/>
                  </a:lnTo>
                  <a:lnTo>
                    <a:pt x="26" y="1696"/>
                  </a:lnTo>
                  <a:lnTo>
                    <a:pt x="52" y="1748"/>
                  </a:lnTo>
                  <a:lnTo>
                    <a:pt x="103" y="1774"/>
                  </a:lnTo>
                  <a:lnTo>
                    <a:pt x="155" y="1774"/>
                  </a:lnTo>
                  <a:lnTo>
                    <a:pt x="874" y="1542"/>
                  </a:lnTo>
                  <a:lnTo>
                    <a:pt x="951" y="1542"/>
                  </a:lnTo>
                  <a:lnTo>
                    <a:pt x="1671" y="1774"/>
                  </a:lnTo>
                  <a:lnTo>
                    <a:pt x="1722" y="1774"/>
                  </a:lnTo>
                  <a:lnTo>
                    <a:pt x="1774" y="1748"/>
                  </a:lnTo>
                  <a:lnTo>
                    <a:pt x="1825" y="1696"/>
                  </a:lnTo>
                  <a:lnTo>
                    <a:pt x="1825" y="1645"/>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3" name="Google Shape;233;p20"/>
          <p:cNvSpPr/>
          <p:nvPr/>
        </p:nvSpPr>
        <p:spPr>
          <a:xfrm>
            <a:off x="9590140" y="13797287"/>
            <a:ext cx="224400" cy="224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 name="Google Shape;139;p20"/>
          <p:cNvSpPr txBox="1"/>
          <p:nvPr/>
        </p:nvSpPr>
        <p:spPr>
          <a:xfrm>
            <a:off x="11784650" y="4382951"/>
            <a:ext cx="5010900" cy="9144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n-US" sz="3600">
                <a:solidFill>
                  <a:schemeClr val="accent1"/>
                </a:solidFill>
                <a:latin typeface="Poppins ExtraBold" panose="00000800000000000000"/>
                <a:ea typeface="Poppins ExtraBold" panose="00000800000000000000"/>
                <a:cs typeface="Poppins ExtraBold" panose="00000800000000000000"/>
                <a:sym typeface="Poppins ExtraBold" panose="00000800000000000000"/>
              </a:rPr>
              <a:t>MATERIALS AND METHODS</a:t>
            </a:r>
            <a:endParaRPr lang="en-US" sz="3600">
              <a:solidFill>
                <a:schemeClr val="accen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2" name="Google Shape;119;p20"/>
          <p:cNvSpPr txBox="1"/>
          <p:nvPr/>
        </p:nvSpPr>
        <p:spPr>
          <a:xfrm>
            <a:off x="415290" y="5647055"/>
            <a:ext cx="5269230" cy="54864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altLang="en-GB" sz="35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a:t>
            </a: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1</a:t>
            </a:r>
            <a:r>
              <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a:t>
            </a: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Giới thiệu  chủ đề nghiên cứu</a:t>
            </a:r>
            <a:endPar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4" name="Google Shape;121;p20"/>
          <p:cNvSpPr txBox="1"/>
          <p:nvPr/>
        </p:nvSpPr>
        <p:spPr>
          <a:xfrm>
            <a:off x="482060" y="11736931"/>
            <a:ext cx="4904400" cy="5487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4</a:t>
            </a:r>
            <a:r>
              <a:rPr lang="en-US"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a:t>
            </a:r>
            <a:r>
              <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Giả thuyết nghiên cứu</a:t>
            </a:r>
            <a:endPar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5" name="Google Shape;113;p20"/>
          <p:cNvSpPr txBox="1"/>
          <p:nvPr/>
        </p:nvSpPr>
        <p:spPr>
          <a:xfrm>
            <a:off x="567150" y="14803038"/>
            <a:ext cx="4904400" cy="5487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6</a:t>
            </a:r>
            <a:r>
              <a:rPr lang="en-US"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a:t>
            </a:r>
            <a:r>
              <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Ý nghĩa của nghiên cứu</a:t>
            </a:r>
            <a:endPar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6" name="Google Shape;119;p20"/>
          <p:cNvSpPr txBox="1"/>
          <p:nvPr/>
        </p:nvSpPr>
        <p:spPr>
          <a:xfrm>
            <a:off x="6353810" y="5647055"/>
            <a:ext cx="5269230" cy="54864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n-US" altLang="en-GB" sz="35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a:t>
            </a:r>
            <a:r>
              <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1. Khái niệm cơ bản</a:t>
            </a:r>
            <a:endPar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7" name="Google Shape;121;p20"/>
          <p:cNvSpPr txBox="1"/>
          <p:nvPr/>
        </p:nvSpPr>
        <p:spPr>
          <a:xfrm>
            <a:off x="6576155" y="8688931"/>
            <a:ext cx="4904400" cy="5487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3</a:t>
            </a:r>
            <a:r>
              <a:rPr lang="en-US"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a:t>
            </a:r>
            <a:r>
              <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Các thách thức trong phân đoạn polyp</a:t>
            </a:r>
            <a:endPar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8" name="Google Shape;121;p20"/>
          <p:cNvSpPr txBox="1"/>
          <p:nvPr/>
        </p:nvSpPr>
        <p:spPr>
          <a:xfrm>
            <a:off x="6449790" y="11889331"/>
            <a:ext cx="4904400" cy="5487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4</a:t>
            </a:r>
            <a:r>
              <a:rPr lang="en-US"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a:t>
            </a:r>
            <a:r>
              <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Các công trình nghiên cứu liên quan</a:t>
            </a:r>
            <a:endParaRPr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9" name="Google Shape;119;p20"/>
          <p:cNvSpPr txBox="1"/>
          <p:nvPr/>
        </p:nvSpPr>
        <p:spPr>
          <a:xfrm>
            <a:off x="11688445" y="5647055"/>
            <a:ext cx="5269230" cy="54864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n-US" altLang="en-GB" sz="35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a:t>
            </a:r>
            <a:r>
              <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1. Vật liệu (Materials)</a:t>
            </a:r>
            <a:endPar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10" name="Google Shape;128;p20"/>
          <p:cNvSpPr txBox="1"/>
          <p:nvPr/>
        </p:nvSpPr>
        <p:spPr>
          <a:xfrm>
            <a:off x="12076900" y="7202292"/>
            <a:ext cx="5010900" cy="5487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2</a:t>
            </a:r>
            <a:r>
              <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.Phương pháp (Methods)</a:t>
            </a:r>
            <a:endPar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11" name="Google Shape;119;p20"/>
          <p:cNvSpPr txBox="1"/>
          <p:nvPr/>
        </p:nvSpPr>
        <p:spPr>
          <a:xfrm>
            <a:off x="17557750" y="5647055"/>
            <a:ext cx="5269230" cy="54864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n-US" altLang="en-GB" sz="35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a:t>
            </a:r>
            <a:r>
              <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 1. Mô tả thực nghiệm</a:t>
            </a:r>
            <a:endPar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12" name="Google Shape;128;p20"/>
          <p:cNvSpPr txBox="1"/>
          <p:nvPr/>
        </p:nvSpPr>
        <p:spPr>
          <a:xfrm>
            <a:off x="17584890" y="7202292"/>
            <a:ext cx="5010900" cy="5487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2</a:t>
            </a:r>
            <a:r>
              <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.Kết quả</a:t>
            </a:r>
            <a:endParaRPr lang="en-US" altLang="en-GB"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13" name="Google Shape;128;p20"/>
          <p:cNvSpPr txBox="1"/>
          <p:nvPr/>
        </p:nvSpPr>
        <p:spPr>
          <a:xfrm>
            <a:off x="17557585" y="8554207"/>
            <a:ext cx="5010900" cy="5487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n-US"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3. Phân tích và thảo luận</a:t>
            </a:r>
            <a:endParaRPr lang="en-US"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
        <p:nvSpPr>
          <p:cNvPr id="16" name="Google Shape;134;p20"/>
          <p:cNvSpPr/>
          <p:nvPr/>
        </p:nvSpPr>
        <p:spPr>
          <a:xfrm>
            <a:off x="19418383" y="9843119"/>
            <a:ext cx="1344300" cy="1344300"/>
          </a:xfrm>
          <a:prstGeom prst="ellipse">
            <a:avLst/>
          </a:prstGeom>
          <a:solidFill>
            <a:schemeClr val="accent4"/>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17" name="Google Shape;191;p20"/>
          <p:cNvGrpSpPr/>
          <p:nvPr/>
        </p:nvGrpSpPr>
        <p:grpSpPr>
          <a:xfrm>
            <a:off x="19725720" y="10122213"/>
            <a:ext cx="729625" cy="731502"/>
            <a:chOff x="7718469" y="3752216"/>
            <a:chExt cx="1103988" cy="1103988"/>
          </a:xfrm>
        </p:grpSpPr>
        <p:sp>
          <p:nvSpPr>
            <p:cNvPr id="18" name="Google Shape;192;p20"/>
            <p:cNvSpPr/>
            <p:nvPr/>
          </p:nvSpPr>
          <p:spPr>
            <a:xfrm>
              <a:off x="8237414" y="4644763"/>
              <a:ext cx="66098" cy="92538"/>
            </a:xfrm>
            <a:custGeom>
              <a:avLst/>
              <a:gdLst/>
              <a:ahLst/>
              <a:cxnLst/>
              <a:rect l="l" t="t" r="r" b="b"/>
              <a:pathLst>
                <a:path w="900" h="1260" extrusionOk="0">
                  <a:moveTo>
                    <a:pt x="0" y="0"/>
                  </a:moveTo>
                  <a:lnTo>
                    <a:pt x="0" y="1260"/>
                  </a:lnTo>
                  <a:lnTo>
                    <a:pt x="900" y="1260"/>
                  </a:lnTo>
                  <a:lnTo>
                    <a:pt x="900" y="0"/>
                  </a:ln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 name="Google Shape;193;p20"/>
            <p:cNvSpPr/>
            <p:nvPr/>
          </p:nvSpPr>
          <p:spPr>
            <a:xfrm>
              <a:off x="7960022" y="4112599"/>
              <a:ext cx="620883" cy="292595"/>
            </a:xfrm>
            <a:custGeom>
              <a:avLst/>
              <a:gdLst/>
              <a:ahLst/>
              <a:cxnLst/>
              <a:rect l="l" t="t" r="r" b="b"/>
              <a:pathLst>
                <a:path w="8454" h="3984" extrusionOk="0">
                  <a:moveTo>
                    <a:pt x="694" y="1"/>
                  </a:moveTo>
                  <a:lnTo>
                    <a:pt x="565" y="26"/>
                  </a:lnTo>
                  <a:lnTo>
                    <a:pt x="411" y="52"/>
                  </a:lnTo>
                  <a:lnTo>
                    <a:pt x="308" y="129"/>
                  </a:lnTo>
                  <a:lnTo>
                    <a:pt x="206" y="206"/>
                  </a:lnTo>
                  <a:lnTo>
                    <a:pt x="129" y="309"/>
                  </a:lnTo>
                  <a:lnTo>
                    <a:pt x="51" y="437"/>
                  </a:lnTo>
                  <a:lnTo>
                    <a:pt x="0" y="566"/>
                  </a:lnTo>
                  <a:lnTo>
                    <a:pt x="0" y="694"/>
                  </a:lnTo>
                  <a:lnTo>
                    <a:pt x="0" y="3290"/>
                  </a:lnTo>
                  <a:lnTo>
                    <a:pt x="0" y="3444"/>
                  </a:lnTo>
                  <a:lnTo>
                    <a:pt x="51" y="3572"/>
                  </a:lnTo>
                  <a:lnTo>
                    <a:pt x="129" y="3675"/>
                  </a:lnTo>
                  <a:lnTo>
                    <a:pt x="206" y="3778"/>
                  </a:lnTo>
                  <a:lnTo>
                    <a:pt x="308" y="3881"/>
                  </a:lnTo>
                  <a:lnTo>
                    <a:pt x="411" y="3932"/>
                  </a:lnTo>
                  <a:lnTo>
                    <a:pt x="565" y="3983"/>
                  </a:lnTo>
                  <a:lnTo>
                    <a:pt x="7914" y="3983"/>
                  </a:lnTo>
                  <a:lnTo>
                    <a:pt x="8043" y="3932"/>
                  </a:lnTo>
                  <a:lnTo>
                    <a:pt x="8145" y="3881"/>
                  </a:lnTo>
                  <a:lnTo>
                    <a:pt x="8248" y="3778"/>
                  </a:lnTo>
                  <a:lnTo>
                    <a:pt x="8351" y="3675"/>
                  </a:lnTo>
                  <a:lnTo>
                    <a:pt x="8402" y="3572"/>
                  </a:lnTo>
                  <a:lnTo>
                    <a:pt x="8454" y="3444"/>
                  </a:lnTo>
                  <a:lnTo>
                    <a:pt x="8454" y="3290"/>
                  </a:lnTo>
                  <a:lnTo>
                    <a:pt x="8454" y="694"/>
                  </a:lnTo>
                  <a:lnTo>
                    <a:pt x="8454" y="566"/>
                  </a:lnTo>
                  <a:lnTo>
                    <a:pt x="8402" y="437"/>
                  </a:lnTo>
                  <a:lnTo>
                    <a:pt x="8351" y="309"/>
                  </a:lnTo>
                  <a:lnTo>
                    <a:pt x="8248" y="206"/>
                  </a:lnTo>
                  <a:lnTo>
                    <a:pt x="8145" y="129"/>
                  </a:lnTo>
                  <a:lnTo>
                    <a:pt x="8043" y="52"/>
                  </a:lnTo>
                  <a:lnTo>
                    <a:pt x="7914" y="26"/>
                  </a:lnTo>
                  <a:lnTo>
                    <a:pt x="7760" y="1"/>
                  </a:lnTo>
                  <a:close/>
                </a:path>
              </a:pathLst>
            </a:cu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 name="Google Shape;194;p20"/>
            <p:cNvSpPr/>
            <p:nvPr/>
          </p:nvSpPr>
          <p:spPr>
            <a:xfrm>
              <a:off x="7963767" y="3752216"/>
              <a:ext cx="615228" cy="137778"/>
            </a:xfrm>
            <a:custGeom>
              <a:avLst/>
              <a:gdLst/>
              <a:ahLst/>
              <a:cxnLst/>
              <a:rect l="l" t="t" r="r" b="b"/>
              <a:pathLst>
                <a:path w="8377" h="1876" extrusionOk="0">
                  <a:moveTo>
                    <a:pt x="951" y="0"/>
                  </a:moveTo>
                  <a:lnTo>
                    <a:pt x="797" y="26"/>
                  </a:lnTo>
                  <a:lnTo>
                    <a:pt x="669" y="103"/>
                  </a:lnTo>
                  <a:lnTo>
                    <a:pt x="591" y="206"/>
                  </a:lnTo>
                  <a:lnTo>
                    <a:pt x="514" y="308"/>
                  </a:lnTo>
                  <a:lnTo>
                    <a:pt x="0" y="1876"/>
                  </a:lnTo>
                  <a:lnTo>
                    <a:pt x="8377" y="1876"/>
                  </a:lnTo>
                  <a:lnTo>
                    <a:pt x="7863" y="308"/>
                  </a:lnTo>
                  <a:lnTo>
                    <a:pt x="7786" y="206"/>
                  </a:lnTo>
                  <a:lnTo>
                    <a:pt x="7683" y="103"/>
                  </a:lnTo>
                  <a:lnTo>
                    <a:pt x="7580" y="26"/>
                  </a:lnTo>
                  <a:lnTo>
                    <a:pt x="7426" y="0"/>
                  </a:lnTo>
                  <a:close/>
                </a:path>
              </a:pathLst>
            </a:cu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 name="Google Shape;195;p20"/>
            <p:cNvSpPr/>
            <p:nvPr/>
          </p:nvSpPr>
          <p:spPr>
            <a:xfrm>
              <a:off x="7960022" y="3859736"/>
              <a:ext cx="620883" cy="266156"/>
            </a:xfrm>
            <a:custGeom>
              <a:avLst/>
              <a:gdLst/>
              <a:ahLst/>
              <a:cxnLst/>
              <a:rect l="l" t="t" r="r" b="b"/>
              <a:pathLst>
                <a:path w="8454" h="3624" extrusionOk="0">
                  <a:moveTo>
                    <a:pt x="540" y="1"/>
                  </a:moveTo>
                  <a:lnTo>
                    <a:pt x="411" y="52"/>
                  </a:lnTo>
                  <a:lnTo>
                    <a:pt x="283" y="103"/>
                  </a:lnTo>
                  <a:lnTo>
                    <a:pt x="180" y="180"/>
                  </a:lnTo>
                  <a:lnTo>
                    <a:pt x="103" y="283"/>
                  </a:lnTo>
                  <a:lnTo>
                    <a:pt x="51" y="412"/>
                  </a:lnTo>
                  <a:lnTo>
                    <a:pt x="0" y="540"/>
                  </a:lnTo>
                  <a:lnTo>
                    <a:pt x="0" y="669"/>
                  </a:lnTo>
                  <a:lnTo>
                    <a:pt x="0" y="2955"/>
                  </a:lnTo>
                  <a:lnTo>
                    <a:pt x="0" y="3084"/>
                  </a:lnTo>
                  <a:lnTo>
                    <a:pt x="51" y="3212"/>
                  </a:lnTo>
                  <a:lnTo>
                    <a:pt x="103" y="3341"/>
                  </a:lnTo>
                  <a:lnTo>
                    <a:pt x="180" y="3444"/>
                  </a:lnTo>
                  <a:lnTo>
                    <a:pt x="283" y="3521"/>
                  </a:lnTo>
                  <a:lnTo>
                    <a:pt x="411" y="3572"/>
                  </a:lnTo>
                  <a:lnTo>
                    <a:pt x="540" y="3624"/>
                  </a:lnTo>
                  <a:lnTo>
                    <a:pt x="7940" y="3624"/>
                  </a:lnTo>
                  <a:lnTo>
                    <a:pt x="8068" y="3572"/>
                  </a:lnTo>
                  <a:lnTo>
                    <a:pt x="8171" y="3521"/>
                  </a:lnTo>
                  <a:lnTo>
                    <a:pt x="8274" y="3444"/>
                  </a:lnTo>
                  <a:lnTo>
                    <a:pt x="8351" y="3341"/>
                  </a:lnTo>
                  <a:lnTo>
                    <a:pt x="8402" y="3212"/>
                  </a:lnTo>
                  <a:lnTo>
                    <a:pt x="8454" y="3084"/>
                  </a:lnTo>
                  <a:lnTo>
                    <a:pt x="8454" y="2955"/>
                  </a:lnTo>
                  <a:lnTo>
                    <a:pt x="8454" y="669"/>
                  </a:lnTo>
                  <a:lnTo>
                    <a:pt x="8454" y="540"/>
                  </a:lnTo>
                  <a:lnTo>
                    <a:pt x="8402" y="412"/>
                  </a:lnTo>
                  <a:lnTo>
                    <a:pt x="8351" y="283"/>
                  </a:lnTo>
                  <a:lnTo>
                    <a:pt x="8274" y="180"/>
                  </a:lnTo>
                  <a:lnTo>
                    <a:pt x="8171" y="103"/>
                  </a:lnTo>
                  <a:lnTo>
                    <a:pt x="8068" y="52"/>
                  </a:lnTo>
                  <a:lnTo>
                    <a:pt x="7940" y="1"/>
                  </a:lnTo>
                  <a:close/>
                </a:path>
              </a:pathLst>
            </a:custGeom>
            <a:solidFill>
              <a:schemeClr val="accent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 name="Google Shape;196;p20"/>
            <p:cNvSpPr/>
            <p:nvPr/>
          </p:nvSpPr>
          <p:spPr>
            <a:xfrm>
              <a:off x="8026047" y="3925761"/>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74"/>
                  </a:lnTo>
                  <a:lnTo>
                    <a:pt x="77" y="1800"/>
                  </a:lnTo>
                  <a:lnTo>
                    <a:pt x="129" y="1825"/>
                  </a:lnTo>
                  <a:lnTo>
                    <a:pt x="6527" y="1825"/>
                  </a:lnTo>
                  <a:lnTo>
                    <a:pt x="6578" y="1800"/>
                  </a:lnTo>
                  <a:lnTo>
                    <a:pt x="6630" y="1774"/>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 name="Google Shape;197;p20"/>
            <p:cNvSpPr/>
            <p:nvPr/>
          </p:nvSpPr>
          <p:spPr>
            <a:xfrm>
              <a:off x="8026047" y="4191843"/>
              <a:ext cx="488833" cy="134106"/>
            </a:xfrm>
            <a:custGeom>
              <a:avLst/>
              <a:gdLst/>
              <a:ahLst/>
              <a:cxnLst/>
              <a:rect l="l" t="t" r="r" b="b"/>
              <a:pathLst>
                <a:path w="6656" h="1826" extrusionOk="0">
                  <a:moveTo>
                    <a:pt x="129" y="1"/>
                  </a:moveTo>
                  <a:lnTo>
                    <a:pt x="77" y="27"/>
                  </a:lnTo>
                  <a:lnTo>
                    <a:pt x="52" y="52"/>
                  </a:lnTo>
                  <a:lnTo>
                    <a:pt x="26" y="78"/>
                  </a:lnTo>
                  <a:lnTo>
                    <a:pt x="0" y="129"/>
                  </a:lnTo>
                  <a:lnTo>
                    <a:pt x="0" y="1697"/>
                  </a:lnTo>
                  <a:lnTo>
                    <a:pt x="26" y="1748"/>
                  </a:lnTo>
                  <a:lnTo>
                    <a:pt x="52" y="1799"/>
                  </a:lnTo>
                  <a:lnTo>
                    <a:pt x="77" y="1825"/>
                  </a:lnTo>
                  <a:lnTo>
                    <a:pt x="6578" y="1825"/>
                  </a:lnTo>
                  <a:lnTo>
                    <a:pt x="6630" y="1799"/>
                  </a:lnTo>
                  <a:lnTo>
                    <a:pt x="6655" y="1748"/>
                  </a:lnTo>
                  <a:lnTo>
                    <a:pt x="6655" y="1697"/>
                  </a:lnTo>
                  <a:lnTo>
                    <a:pt x="6655" y="129"/>
                  </a:lnTo>
                  <a:lnTo>
                    <a:pt x="6655" y="78"/>
                  </a:lnTo>
                  <a:lnTo>
                    <a:pt x="6630" y="52"/>
                  </a:lnTo>
                  <a:lnTo>
                    <a:pt x="6578" y="27"/>
                  </a:lnTo>
                  <a:lnTo>
                    <a:pt x="6527" y="1"/>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 name="Google Shape;198;p20"/>
            <p:cNvSpPr/>
            <p:nvPr/>
          </p:nvSpPr>
          <p:spPr>
            <a:xfrm>
              <a:off x="7960022" y="4391900"/>
              <a:ext cx="620883" cy="268065"/>
            </a:xfrm>
            <a:custGeom>
              <a:avLst/>
              <a:gdLst/>
              <a:ahLst/>
              <a:cxnLst/>
              <a:rect l="l" t="t" r="r" b="b"/>
              <a:pathLst>
                <a:path w="8454" h="3650" extrusionOk="0">
                  <a:moveTo>
                    <a:pt x="668" y="0"/>
                  </a:moveTo>
                  <a:lnTo>
                    <a:pt x="540" y="26"/>
                  </a:lnTo>
                  <a:lnTo>
                    <a:pt x="411" y="52"/>
                  </a:lnTo>
                  <a:lnTo>
                    <a:pt x="283" y="129"/>
                  </a:lnTo>
                  <a:lnTo>
                    <a:pt x="180" y="206"/>
                  </a:lnTo>
                  <a:lnTo>
                    <a:pt x="103" y="309"/>
                  </a:lnTo>
                  <a:lnTo>
                    <a:pt x="51" y="412"/>
                  </a:lnTo>
                  <a:lnTo>
                    <a:pt x="0" y="540"/>
                  </a:lnTo>
                  <a:lnTo>
                    <a:pt x="0" y="668"/>
                  </a:lnTo>
                  <a:lnTo>
                    <a:pt x="0" y="2981"/>
                  </a:lnTo>
                  <a:lnTo>
                    <a:pt x="0" y="3109"/>
                  </a:lnTo>
                  <a:lnTo>
                    <a:pt x="51" y="3238"/>
                  </a:lnTo>
                  <a:lnTo>
                    <a:pt x="103" y="3341"/>
                  </a:lnTo>
                  <a:lnTo>
                    <a:pt x="180" y="3443"/>
                  </a:lnTo>
                  <a:lnTo>
                    <a:pt x="283" y="3521"/>
                  </a:lnTo>
                  <a:lnTo>
                    <a:pt x="411" y="3598"/>
                  </a:lnTo>
                  <a:lnTo>
                    <a:pt x="540" y="3623"/>
                  </a:lnTo>
                  <a:lnTo>
                    <a:pt x="668" y="3649"/>
                  </a:lnTo>
                  <a:lnTo>
                    <a:pt x="7786" y="3649"/>
                  </a:lnTo>
                  <a:lnTo>
                    <a:pt x="7940" y="3623"/>
                  </a:lnTo>
                  <a:lnTo>
                    <a:pt x="8068" y="3598"/>
                  </a:lnTo>
                  <a:lnTo>
                    <a:pt x="8171" y="3521"/>
                  </a:lnTo>
                  <a:lnTo>
                    <a:pt x="8274" y="3443"/>
                  </a:lnTo>
                  <a:lnTo>
                    <a:pt x="8351" y="3341"/>
                  </a:lnTo>
                  <a:lnTo>
                    <a:pt x="8402" y="3238"/>
                  </a:lnTo>
                  <a:lnTo>
                    <a:pt x="8454" y="3109"/>
                  </a:lnTo>
                  <a:lnTo>
                    <a:pt x="8454" y="2981"/>
                  </a:lnTo>
                  <a:lnTo>
                    <a:pt x="8454" y="668"/>
                  </a:lnTo>
                  <a:lnTo>
                    <a:pt x="8454" y="540"/>
                  </a:lnTo>
                  <a:lnTo>
                    <a:pt x="8402" y="412"/>
                  </a:lnTo>
                  <a:lnTo>
                    <a:pt x="8351" y="309"/>
                  </a:lnTo>
                  <a:lnTo>
                    <a:pt x="8274" y="206"/>
                  </a:lnTo>
                  <a:lnTo>
                    <a:pt x="8171" y="129"/>
                  </a:lnTo>
                  <a:lnTo>
                    <a:pt x="8068" y="52"/>
                  </a:lnTo>
                  <a:lnTo>
                    <a:pt x="7940" y="26"/>
                  </a:lnTo>
                  <a:lnTo>
                    <a:pt x="7811" y="0"/>
                  </a:lnTo>
                  <a:close/>
                </a:path>
              </a:pathLst>
            </a:custGeom>
            <a:solidFill>
              <a:schemeClr val="accent5"/>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 name="Google Shape;199;p20"/>
            <p:cNvSpPr/>
            <p:nvPr/>
          </p:nvSpPr>
          <p:spPr>
            <a:xfrm>
              <a:off x="8026047" y="4459835"/>
              <a:ext cx="488833" cy="132196"/>
            </a:xfrm>
            <a:custGeom>
              <a:avLst/>
              <a:gdLst/>
              <a:ahLst/>
              <a:cxnLst/>
              <a:rect l="l" t="t" r="r" b="b"/>
              <a:pathLst>
                <a:path w="6656" h="1800" extrusionOk="0">
                  <a:moveTo>
                    <a:pt x="77" y="0"/>
                  </a:moveTo>
                  <a:lnTo>
                    <a:pt x="52" y="26"/>
                  </a:lnTo>
                  <a:lnTo>
                    <a:pt x="26" y="78"/>
                  </a:lnTo>
                  <a:lnTo>
                    <a:pt x="0" y="103"/>
                  </a:lnTo>
                  <a:lnTo>
                    <a:pt x="0" y="1696"/>
                  </a:lnTo>
                  <a:lnTo>
                    <a:pt x="26" y="1722"/>
                  </a:lnTo>
                  <a:lnTo>
                    <a:pt x="52" y="1773"/>
                  </a:lnTo>
                  <a:lnTo>
                    <a:pt x="77" y="1799"/>
                  </a:lnTo>
                  <a:lnTo>
                    <a:pt x="6578" y="1799"/>
                  </a:lnTo>
                  <a:lnTo>
                    <a:pt x="6630" y="1773"/>
                  </a:lnTo>
                  <a:lnTo>
                    <a:pt x="6655" y="1722"/>
                  </a:lnTo>
                  <a:lnTo>
                    <a:pt x="6655" y="1696"/>
                  </a:lnTo>
                  <a:lnTo>
                    <a:pt x="6655" y="103"/>
                  </a:lnTo>
                  <a:lnTo>
                    <a:pt x="6655" y="78"/>
                  </a:lnTo>
                  <a:lnTo>
                    <a:pt x="6630" y="26"/>
                  </a:lnTo>
                  <a:lnTo>
                    <a:pt x="6578" y="0"/>
                  </a:lnTo>
                  <a:close/>
                </a:path>
              </a:pathLst>
            </a:custGeom>
            <a:solidFill>
              <a:schemeClr val="dk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 name="Google Shape;200;p20"/>
            <p:cNvSpPr/>
            <p:nvPr/>
          </p:nvSpPr>
          <p:spPr>
            <a:xfrm>
              <a:off x="7718469" y="4790032"/>
              <a:ext cx="1103988" cy="66172"/>
            </a:xfrm>
            <a:custGeom>
              <a:avLst/>
              <a:gdLst/>
              <a:ahLst/>
              <a:cxnLst/>
              <a:rect l="l" t="t" r="r" b="b"/>
              <a:pathLst>
                <a:path w="15032" h="901" extrusionOk="0">
                  <a:moveTo>
                    <a:pt x="77" y="1"/>
                  </a:moveTo>
                  <a:lnTo>
                    <a:pt x="52" y="27"/>
                  </a:lnTo>
                  <a:lnTo>
                    <a:pt x="26" y="78"/>
                  </a:lnTo>
                  <a:lnTo>
                    <a:pt x="0" y="129"/>
                  </a:lnTo>
                  <a:lnTo>
                    <a:pt x="0" y="798"/>
                  </a:lnTo>
                  <a:lnTo>
                    <a:pt x="26" y="849"/>
                  </a:lnTo>
                  <a:lnTo>
                    <a:pt x="52" y="875"/>
                  </a:lnTo>
                  <a:lnTo>
                    <a:pt x="77" y="900"/>
                  </a:lnTo>
                  <a:lnTo>
                    <a:pt x="14954" y="900"/>
                  </a:lnTo>
                  <a:lnTo>
                    <a:pt x="15006" y="875"/>
                  </a:lnTo>
                  <a:lnTo>
                    <a:pt x="15032" y="849"/>
                  </a:lnTo>
                  <a:lnTo>
                    <a:pt x="15032" y="798"/>
                  </a:lnTo>
                  <a:lnTo>
                    <a:pt x="15032" y="129"/>
                  </a:lnTo>
                  <a:lnTo>
                    <a:pt x="15032" y="78"/>
                  </a:lnTo>
                  <a:lnTo>
                    <a:pt x="15006" y="27"/>
                  </a:lnTo>
                  <a:lnTo>
                    <a:pt x="14954" y="1"/>
                  </a:lnTo>
                  <a:close/>
                </a:path>
              </a:pathLst>
            </a:custGeom>
            <a:solidFill>
              <a:schemeClr val="l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 name="Google Shape;201;p20"/>
            <p:cNvSpPr/>
            <p:nvPr/>
          </p:nvSpPr>
          <p:spPr>
            <a:xfrm>
              <a:off x="8171316" y="4724007"/>
              <a:ext cx="200131" cy="132196"/>
            </a:xfrm>
            <a:custGeom>
              <a:avLst/>
              <a:gdLst/>
              <a:ahLst/>
              <a:cxnLst/>
              <a:rect l="l" t="t" r="r" b="b"/>
              <a:pathLst>
                <a:path w="2725" h="1800" extrusionOk="0">
                  <a:moveTo>
                    <a:pt x="900" y="1"/>
                  </a:moveTo>
                  <a:lnTo>
                    <a:pt x="900" y="900"/>
                  </a:lnTo>
                  <a:lnTo>
                    <a:pt x="1" y="900"/>
                  </a:lnTo>
                  <a:lnTo>
                    <a:pt x="1" y="1799"/>
                  </a:lnTo>
                  <a:lnTo>
                    <a:pt x="2725" y="1799"/>
                  </a:lnTo>
                  <a:lnTo>
                    <a:pt x="2725" y="900"/>
                  </a:lnTo>
                  <a:lnTo>
                    <a:pt x="1800" y="900"/>
                  </a:lnTo>
                  <a:lnTo>
                    <a:pt x="1800" y="1"/>
                  </a:lnTo>
                  <a:close/>
                </a:path>
              </a:pathLst>
            </a:custGeom>
            <a:solidFill>
              <a:schemeClr val="accent1"/>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 name="Google Shape;202;p20"/>
            <p:cNvSpPr/>
            <p:nvPr/>
          </p:nvSpPr>
          <p:spPr>
            <a:xfrm>
              <a:off x="8301529" y="4125818"/>
              <a:ext cx="134106" cy="130287"/>
            </a:xfrm>
            <a:custGeom>
              <a:avLst/>
              <a:gdLst/>
              <a:ahLst/>
              <a:cxnLst/>
              <a:rect l="l" t="t" r="r" b="b"/>
              <a:pathLst>
                <a:path w="1826" h="1774" extrusionOk="0">
                  <a:moveTo>
                    <a:pt x="1" y="1"/>
                  </a:moveTo>
                  <a:lnTo>
                    <a:pt x="1" y="1671"/>
                  </a:lnTo>
                  <a:lnTo>
                    <a:pt x="27" y="1722"/>
                  </a:lnTo>
                  <a:lnTo>
                    <a:pt x="52" y="1748"/>
                  </a:lnTo>
                  <a:lnTo>
                    <a:pt x="104" y="1773"/>
                  </a:lnTo>
                  <a:lnTo>
                    <a:pt x="155" y="1773"/>
                  </a:lnTo>
                  <a:lnTo>
                    <a:pt x="874" y="1568"/>
                  </a:lnTo>
                  <a:lnTo>
                    <a:pt x="952" y="1568"/>
                  </a:lnTo>
                  <a:lnTo>
                    <a:pt x="1671" y="1773"/>
                  </a:lnTo>
                  <a:lnTo>
                    <a:pt x="1722" y="1773"/>
                  </a:lnTo>
                  <a:lnTo>
                    <a:pt x="1774" y="1748"/>
                  </a:lnTo>
                  <a:lnTo>
                    <a:pt x="1799" y="1722"/>
                  </a:lnTo>
                  <a:lnTo>
                    <a:pt x="1825" y="1671"/>
                  </a:lnTo>
                  <a:lnTo>
                    <a:pt x="1825" y="1"/>
                  </a:ln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 name="Google Shape;203;p20"/>
            <p:cNvSpPr/>
            <p:nvPr/>
          </p:nvSpPr>
          <p:spPr>
            <a:xfrm>
              <a:off x="8088326" y="4391900"/>
              <a:ext cx="134033" cy="130287"/>
            </a:xfrm>
            <a:custGeom>
              <a:avLst/>
              <a:gdLst/>
              <a:ahLst/>
              <a:cxnLst/>
              <a:rect l="l" t="t" r="r" b="b"/>
              <a:pathLst>
                <a:path w="1825" h="1774" extrusionOk="0">
                  <a:moveTo>
                    <a:pt x="0" y="0"/>
                  </a:moveTo>
                  <a:lnTo>
                    <a:pt x="0" y="1671"/>
                  </a:lnTo>
                  <a:lnTo>
                    <a:pt x="0" y="1722"/>
                  </a:lnTo>
                  <a:lnTo>
                    <a:pt x="52" y="1748"/>
                  </a:lnTo>
                  <a:lnTo>
                    <a:pt x="103" y="1773"/>
                  </a:lnTo>
                  <a:lnTo>
                    <a:pt x="154" y="1773"/>
                  </a:lnTo>
                  <a:lnTo>
                    <a:pt x="874" y="1568"/>
                  </a:lnTo>
                  <a:lnTo>
                    <a:pt x="951" y="1568"/>
                  </a:lnTo>
                  <a:lnTo>
                    <a:pt x="1670" y="1773"/>
                  </a:lnTo>
                  <a:lnTo>
                    <a:pt x="1722" y="1773"/>
                  </a:lnTo>
                  <a:lnTo>
                    <a:pt x="1773" y="1748"/>
                  </a:lnTo>
                  <a:lnTo>
                    <a:pt x="1799" y="1722"/>
                  </a:lnTo>
                  <a:lnTo>
                    <a:pt x="1825" y="1671"/>
                  </a:lnTo>
                  <a:lnTo>
                    <a:pt x="1825" y="0"/>
                  </a:ln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 name="Google Shape;204;p20"/>
            <p:cNvSpPr/>
            <p:nvPr/>
          </p:nvSpPr>
          <p:spPr>
            <a:xfrm>
              <a:off x="8154351" y="3859736"/>
              <a:ext cx="134033" cy="130287"/>
            </a:xfrm>
            <a:custGeom>
              <a:avLst/>
              <a:gdLst/>
              <a:ahLst/>
              <a:cxnLst/>
              <a:rect l="l" t="t" r="r" b="b"/>
              <a:pathLst>
                <a:path w="1825" h="1774" extrusionOk="0">
                  <a:moveTo>
                    <a:pt x="1" y="1"/>
                  </a:moveTo>
                  <a:lnTo>
                    <a:pt x="1" y="1645"/>
                  </a:lnTo>
                  <a:lnTo>
                    <a:pt x="26" y="1696"/>
                  </a:lnTo>
                  <a:lnTo>
                    <a:pt x="52" y="1748"/>
                  </a:lnTo>
                  <a:lnTo>
                    <a:pt x="103" y="1774"/>
                  </a:lnTo>
                  <a:lnTo>
                    <a:pt x="155" y="1774"/>
                  </a:lnTo>
                  <a:lnTo>
                    <a:pt x="874" y="1542"/>
                  </a:lnTo>
                  <a:lnTo>
                    <a:pt x="951" y="1542"/>
                  </a:lnTo>
                  <a:lnTo>
                    <a:pt x="1671" y="1774"/>
                  </a:lnTo>
                  <a:lnTo>
                    <a:pt x="1722" y="1774"/>
                  </a:lnTo>
                  <a:lnTo>
                    <a:pt x="1774" y="1748"/>
                  </a:lnTo>
                  <a:lnTo>
                    <a:pt x="1825" y="1696"/>
                  </a:lnTo>
                  <a:lnTo>
                    <a:pt x="1825" y="1645"/>
                  </a:lnTo>
                  <a:lnTo>
                    <a:pt x="1825" y="1"/>
                  </a:ln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31" name="Google Shape;128;p20"/>
          <p:cNvSpPr txBox="1"/>
          <p:nvPr/>
        </p:nvSpPr>
        <p:spPr>
          <a:xfrm>
            <a:off x="17508690" y="11736827"/>
            <a:ext cx="5010900" cy="54870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n-US"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rPr>
              <a:t>4. Kết luận và hướng phát triển</a:t>
            </a:r>
            <a:endParaRPr lang="en-US" sz="2400">
              <a:solidFill>
                <a:schemeClr val="lt1"/>
              </a:solidFill>
              <a:latin typeface="Poppins ExtraBold" panose="00000800000000000000"/>
              <a:ea typeface="Poppins ExtraBold" panose="00000800000000000000"/>
              <a:cs typeface="Poppins ExtraBold" panose="00000800000000000000"/>
              <a:sym typeface="Poppins ExtraBold" panose="000008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68" name="Shape 1268"/>
        <p:cNvGrpSpPr/>
        <p:nvPr/>
      </p:nvGrpSpPr>
      <p:grpSpPr>
        <a:xfrm>
          <a:off x="0" y="0"/>
          <a:ext cx="0" cy="0"/>
          <a:chOff x="0" y="0"/>
          <a:chExt cx="0" cy="0"/>
        </a:xfrm>
      </p:grpSpPr>
      <p:sp>
        <p:nvSpPr>
          <p:cNvPr id="1269" name="Google Shape;1269;p23"/>
          <p:cNvSpPr txBox="1"/>
          <p:nvPr>
            <p:ph type="title"/>
          </p:nvPr>
        </p:nvSpPr>
        <p:spPr>
          <a:xfrm>
            <a:off x="785495" y="1774825"/>
            <a:ext cx="21469350" cy="1644015"/>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GB">
                <a:solidFill>
                  <a:schemeClr val="lt1"/>
                </a:solidFill>
                <a:sym typeface="Poppins ExtraBold" panose="00000800000000000000"/>
              </a:rPr>
              <a:t>1</a:t>
            </a:r>
            <a:r>
              <a:rPr lang="en-US" altLang="en-GB">
                <a:solidFill>
                  <a:schemeClr val="lt1"/>
                </a:solidFill>
                <a:sym typeface="Poppins ExtraBold" panose="00000800000000000000"/>
              </a:rPr>
              <a:t>.</a:t>
            </a:r>
            <a:r>
              <a:rPr lang="en-GB">
                <a:solidFill>
                  <a:schemeClr val="lt1"/>
                </a:solidFill>
                <a:sym typeface="Poppins ExtraBold" panose="00000800000000000000"/>
              </a:rPr>
              <a:t> Giới thiệu  chủ </a:t>
            </a:r>
            <a:r>
              <a:rPr lang="en-GB">
                <a:solidFill>
                  <a:schemeClr val="accent1"/>
                </a:solidFill>
                <a:effectLst>
                  <a:outerShdw blurRad="38100" dist="25400" dir="5400000" algn="ctr" rotWithShape="0">
                    <a:srgbClr val="6E747A">
                      <a:alpha val="43000"/>
                    </a:srgbClr>
                  </a:outerShdw>
                </a:effectLst>
                <a:sym typeface="Poppins ExtraBold" panose="00000800000000000000"/>
              </a:rPr>
              <a:t>đề nghiên cứu</a:t>
            </a:r>
            <a:endParaRPr lang="en-GB">
              <a:solidFill>
                <a:schemeClr val="accent1"/>
              </a:solidFill>
              <a:effectLst>
                <a:outerShdw blurRad="38100" dist="25400" dir="5400000" algn="ctr" rotWithShape="0">
                  <a:srgbClr val="6E747A">
                    <a:alpha val="43000"/>
                  </a:srgbClr>
                </a:outerShdw>
              </a:effectLst>
              <a:latin typeface="Poppins" panose="00000500000000000000"/>
              <a:ea typeface="Poppins" panose="00000500000000000000"/>
              <a:cs typeface="Poppins" panose="00000500000000000000"/>
              <a:sym typeface="Poppins ExtraBold" panose="00000800000000000000"/>
            </a:endParaRPr>
          </a:p>
        </p:txBody>
      </p:sp>
      <p:pic>
        <p:nvPicPr>
          <p:cNvPr id="1272" name="Google Shape;1272;p23"/>
          <p:cNvPicPr preferRelativeResize="0"/>
          <p:nvPr/>
        </p:nvPicPr>
        <p:blipFill>
          <a:blip r:embed="rId1"/>
          <a:stretch>
            <a:fillRect/>
          </a:stretch>
        </p:blipFill>
        <p:spPr>
          <a:xfrm>
            <a:off x="5719445" y="13902690"/>
            <a:ext cx="3362325" cy="2870200"/>
          </a:xfrm>
          <a:prstGeom prst="rect">
            <a:avLst/>
          </a:prstGeom>
          <a:noFill/>
          <a:ln>
            <a:noFill/>
          </a:ln>
        </p:spPr>
      </p:pic>
      <p:pic>
        <p:nvPicPr>
          <p:cNvPr id="1274" name="Google Shape;1274;p23"/>
          <p:cNvPicPr preferRelativeResize="0"/>
          <p:nvPr/>
        </p:nvPicPr>
        <p:blipFill>
          <a:blip r:embed="rId2"/>
          <a:stretch>
            <a:fillRect/>
          </a:stretch>
        </p:blipFill>
        <p:spPr>
          <a:xfrm flipH="1">
            <a:off x="15786735" y="13425170"/>
            <a:ext cx="2286635" cy="3055620"/>
          </a:xfrm>
          <a:prstGeom prst="rect">
            <a:avLst/>
          </a:prstGeom>
          <a:noFill/>
          <a:ln>
            <a:noFill/>
          </a:ln>
        </p:spPr>
      </p:pic>
      <p:pic>
        <p:nvPicPr>
          <p:cNvPr id="1275" name="Google Shape;1275;p23"/>
          <p:cNvPicPr preferRelativeResize="0"/>
          <p:nvPr/>
        </p:nvPicPr>
        <p:blipFill>
          <a:blip r:embed="rId3"/>
          <a:stretch>
            <a:fillRect/>
          </a:stretch>
        </p:blipFill>
        <p:spPr>
          <a:xfrm rot="5400000">
            <a:off x="17633315" y="972820"/>
            <a:ext cx="5511800" cy="4240530"/>
          </a:xfrm>
          <a:prstGeom prst="rect">
            <a:avLst/>
          </a:prstGeom>
          <a:noFill/>
          <a:ln>
            <a:noFill/>
          </a:ln>
        </p:spPr>
      </p:pic>
      <p:sp>
        <p:nvSpPr>
          <p:cNvPr id="1" name="Text Placeholder 0"/>
          <p:cNvSpPr/>
          <p:nvPr>
            <p:ph type="body" idx="1"/>
          </p:nvPr>
        </p:nvSpPr>
        <p:spPr>
          <a:xfrm>
            <a:off x="784860" y="4022090"/>
            <a:ext cx="10819765" cy="11930380"/>
          </a:xfrm>
        </p:spPr>
        <p:txBody>
          <a:bodyPr>
            <a:normAutofit lnSpcReduction="10000"/>
          </a:bodyPr>
          <a:p>
            <a:r>
              <a:rPr lang="en-US">
                <a:latin typeface="+mj-lt"/>
                <a:cs typeface="+mj-lt"/>
              </a:rPr>
              <a:t>Phân đoạn hình ảnh y khoa là một lĩnh vực quan trọng trong chẩn đoán y tế, đặc biệt là phân đoạn polyp từ hình ảnh nội soi đại tràng.</a:t>
            </a:r>
            <a:endParaRPr lang="en-US">
              <a:latin typeface="+mj-lt"/>
              <a:cs typeface="+mj-lt"/>
            </a:endParaRPr>
          </a:p>
          <a:p>
            <a:pPr marL="6350" indent="0">
              <a:buNone/>
            </a:pPr>
            <a:endParaRPr lang="en-US">
              <a:latin typeface="+mj-lt"/>
              <a:cs typeface="+mj-lt"/>
            </a:endParaRPr>
          </a:p>
          <a:p>
            <a:r>
              <a:rPr lang="en-US">
                <a:latin typeface="+mj-lt"/>
                <a:cs typeface="+mj-lt"/>
              </a:rPr>
              <a:t>Phát hiện chính xác polyp hỗ trợ chẩn đoán sớm, cải thiện điều trị, giảm chi phí và thời gian nội soi.</a:t>
            </a:r>
            <a:endParaRPr lang="en-US">
              <a:latin typeface="+mj-lt"/>
              <a:cs typeface="+mj-lt"/>
            </a:endParaRPr>
          </a:p>
          <a:p>
            <a:pPr marL="6350" indent="0">
              <a:buNone/>
            </a:pPr>
            <a:endParaRPr lang="en-US">
              <a:latin typeface="+mj-lt"/>
              <a:cs typeface="+mj-lt"/>
            </a:endParaRPr>
          </a:p>
          <a:p>
            <a:r>
              <a:rPr lang="en-US">
                <a:latin typeface="+mj-lt"/>
                <a:cs typeface="+mj-lt"/>
              </a:rPr>
              <a:t>Polyp đa dạng về hình dạng, kích thước, màu sắc và dễ lẫn với mô xung quanh → gây khó khăn cho việc phân đoạn.</a:t>
            </a:r>
            <a:endParaRPr lang="en-US">
              <a:latin typeface="+mj-lt"/>
              <a:cs typeface="+mj-lt"/>
            </a:endParaRPr>
          </a:p>
          <a:p>
            <a:endParaRPr lang="en-US">
              <a:latin typeface="+mj-lt"/>
              <a:cs typeface="+mj-lt"/>
            </a:endParaRPr>
          </a:p>
          <a:p>
            <a:r>
              <a:rPr lang="en-US">
                <a:latin typeface="+mj-lt"/>
                <a:cs typeface="+mj-lt"/>
              </a:rPr>
              <a:t>Nghiên cứu đề xuất phiên bản cải tiến của U-Net cho phân đoạn polyp.</a:t>
            </a:r>
            <a:endParaRPr lang="en-US">
              <a:latin typeface="+mj-lt"/>
              <a:cs typeface="+mj-lt"/>
            </a:endParaRPr>
          </a:p>
          <a:p>
            <a:endParaRPr lang="en-US">
              <a:latin typeface="+mj-lt"/>
              <a:cs typeface="+mj-lt"/>
            </a:endParaRPr>
          </a:p>
          <a:p>
            <a:r>
              <a:rPr lang="en-US">
                <a:latin typeface="+mj-lt"/>
                <a:cs typeface="+mj-lt"/>
              </a:rPr>
              <a:t>Tích hợp CBAM (Convolutional Block Attention Module) vào U-Net để cải thiện hiệu quả.</a:t>
            </a:r>
            <a:endParaRPr lang="en-US">
              <a:latin typeface="+mj-lt"/>
              <a:cs typeface="+mj-lt"/>
            </a:endParaRPr>
          </a:p>
          <a:p>
            <a:endParaRPr lang="en-US">
              <a:latin typeface="+mj-lt"/>
              <a:cs typeface="+mj-lt"/>
            </a:endParaRPr>
          </a:p>
          <a:p>
            <a:r>
              <a:rPr lang="en-US">
                <a:latin typeface="+mj-lt"/>
                <a:cs typeface="+mj-lt"/>
              </a:rPr>
              <a:t>CBAM giúp mạng chú ý vào vùng quan trọng, giảm nhiễu không cần thiết.</a:t>
            </a:r>
            <a:endParaRPr lang="en-US">
              <a:latin typeface="+mj-lt"/>
              <a:cs typeface="+mj-lt"/>
            </a:endParaRPr>
          </a:p>
          <a:p>
            <a:endParaRPr lang="en-US">
              <a:latin typeface="+mj-lt"/>
              <a:cs typeface="+mj-lt"/>
            </a:endParaRPr>
          </a:p>
          <a:p>
            <a:r>
              <a:rPr lang="en-US">
                <a:latin typeface="+mj-lt"/>
                <a:cs typeface="+mj-lt"/>
              </a:rPr>
              <a:t>Cải thiện độ chính xác phân đoạn, đặc biệt với polyp nhỏ hoặc phức tạp.</a:t>
            </a:r>
            <a:endParaRPr lang="en-US">
              <a:latin typeface="+mj-lt"/>
              <a:cs typeface="+mj-lt"/>
            </a:endParaRPr>
          </a:p>
          <a:p>
            <a:endParaRPr lang="en-US">
              <a:latin typeface="+mj-lt"/>
              <a:cs typeface="+mj-lt"/>
            </a:endParaRPr>
          </a:p>
        </p:txBody>
      </p:sp>
      <p:pic>
        <p:nvPicPr>
          <p:cNvPr id="3" name="Picture 2"/>
          <p:cNvPicPr>
            <a:picLocks noChangeAspect="1"/>
          </p:cNvPicPr>
          <p:nvPr/>
        </p:nvPicPr>
        <p:blipFill>
          <a:blip r:embed="rId4"/>
          <a:stretch>
            <a:fillRect/>
          </a:stretch>
        </p:blipFill>
        <p:spPr>
          <a:xfrm>
            <a:off x="13057505" y="5648325"/>
            <a:ext cx="7738110" cy="6729095"/>
          </a:xfrm>
          <a:prstGeom prst="rect">
            <a:avLst/>
          </a:prstGeom>
        </p:spPr>
      </p:pic>
      <p:pic>
        <p:nvPicPr>
          <p:cNvPr id="4" name="Google Shape;1275;p23"/>
          <p:cNvPicPr preferRelativeResize="0"/>
          <p:nvPr/>
        </p:nvPicPr>
        <p:blipFill>
          <a:blip r:embed="rId3"/>
          <a:stretch>
            <a:fillRect/>
          </a:stretch>
        </p:blipFill>
        <p:spPr>
          <a:xfrm rot="5400000">
            <a:off x="17760315" y="1099820"/>
            <a:ext cx="5511800" cy="4240530"/>
          </a:xfrm>
          <a:prstGeom prst="rect">
            <a:avLst/>
          </a:prstGeom>
          <a:noFill/>
          <a:ln>
            <a:noFill/>
          </a:ln>
        </p:spPr>
      </p:pic>
      <p:sp>
        <p:nvSpPr>
          <p:cNvPr id="5" name="Google Shape;1269;p23"/>
          <p:cNvSpPr txBox="1"/>
          <p:nvPr/>
        </p:nvSpPr>
        <p:spPr>
          <a:xfrm>
            <a:off x="784860" y="337185"/>
            <a:ext cx="21469350" cy="1437640"/>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US">
                <a:solidFill>
                  <a:schemeClr val="accent1"/>
                </a:solidFill>
                <a:effectLst>
                  <a:outerShdw blurRad="38100" dist="25400" dir="5400000" algn="ctr" rotWithShape="0">
                    <a:srgbClr val="6E747A">
                      <a:alpha val="43000"/>
                    </a:srgbClr>
                  </a:outerShdw>
                </a:effectLst>
                <a:sym typeface="Poppins ExtraBold" panose="00000800000000000000"/>
              </a:rPr>
              <a:t>Tổng quan đề cương</a:t>
            </a:r>
            <a:endParaRPr lang="en-US">
              <a:solidFill>
                <a:schemeClr val="accent1"/>
              </a:solidFill>
              <a:effectLst>
                <a:outerShdw blurRad="38100" dist="25400" dir="5400000" algn="ctr" rotWithShape="0">
                  <a:srgbClr val="6E747A">
                    <a:alpha val="43000"/>
                  </a:srgbClr>
                </a:outerShdw>
              </a:effectLst>
              <a:latin typeface="Poppins" panose="00000500000000000000"/>
              <a:ea typeface="Poppins" panose="00000500000000000000"/>
              <a:cs typeface="Poppins" panose="00000500000000000000"/>
              <a:sym typeface="Poppins ExtraBold"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79" name="Shape 1279"/>
        <p:cNvGrpSpPr/>
        <p:nvPr/>
      </p:nvGrpSpPr>
      <p:grpSpPr>
        <a:xfrm>
          <a:off x="0" y="0"/>
          <a:ext cx="0" cy="0"/>
          <a:chOff x="0" y="0"/>
          <a:chExt cx="0" cy="0"/>
        </a:xfrm>
      </p:grpSpPr>
      <p:sp>
        <p:nvSpPr>
          <p:cNvPr id="1280" name="Google Shape;1280;p24"/>
          <p:cNvSpPr txBox="1"/>
          <p:nvPr>
            <p:ph type="title"/>
          </p:nvPr>
        </p:nvSpPr>
        <p:spPr>
          <a:xfrm>
            <a:off x="-97155" y="2723515"/>
            <a:ext cx="11934825" cy="192405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GB" sz="7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r>
              <a:rPr lang="en-US" altLang="en-GB" sz="720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n-GB" sz="7200">
                <a:ln w="10160">
                  <a:solidFill>
                    <a:schemeClr val="accent5"/>
                  </a:solidFill>
                  <a:prstDash val="solid"/>
                </a:ln>
                <a:solidFill>
                  <a:srgbClr val="FFFFFF"/>
                </a:solidFill>
                <a:effectLst>
                  <a:outerShdw blurRad="38100" dist="22860" dir="5400000" algn="tl" rotWithShape="0">
                    <a:srgbClr val="000000">
                      <a:alpha val="30000"/>
                    </a:srgbClr>
                  </a:outerShdw>
                </a:effectLst>
              </a:rPr>
              <a:t> Mục tiêu</a:t>
            </a:r>
            <a:r>
              <a:rPr lang="en-GB" sz="7200"/>
              <a:t> nghiên cứu</a:t>
            </a:r>
            <a:endParaRPr lang="en-GB" sz="7200"/>
          </a:p>
        </p:txBody>
      </p:sp>
      <p:sp>
        <p:nvSpPr>
          <p:cNvPr id="1281" name="Google Shape;1281;p24"/>
          <p:cNvSpPr txBox="1"/>
          <p:nvPr>
            <p:ph type="body" idx="1"/>
          </p:nvPr>
        </p:nvSpPr>
        <p:spPr>
          <a:xfrm>
            <a:off x="417830" y="4427855"/>
            <a:ext cx="10825480" cy="10586720"/>
          </a:xfrm>
          <a:prstGeom prst="rect">
            <a:avLst/>
          </a:prstGeom>
        </p:spPr>
        <p:txBody>
          <a:bodyPr spcFirstLastPara="1" wrap="square" lIns="255950" tIns="255950" rIns="255950" bIns="255950" anchor="t" anchorCtr="0">
            <a:noAutofit/>
          </a:bodyPr>
          <a:lstStyle/>
          <a:p>
            <a:pPr marL="0" lvl="0" indent="0" algn="l" rtl="0">
              <a:spcBef>
                <a:spcPts val="1200"/>
              </a:spcBef>
              <a:spcAft>
                <a:spcPts val="0"/>
              </a:spcAft>
              <a:buNone/>
            </a:pPr>
            <a:r>
              <a:rPr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aheim" charset="0"/>
                <a:ea typeface="Poppins Black" panose="00000800000000000000"/>
                <a:cs typeface="Anaheim" charset="0"/>
                <a:sym typeface="Poppins Black" panose="00000800000000000000"/>
              </a:rPr>
              <a:t>Mục tiêu chung:</a:t>
            </a:r>
            <a:r>
              <a:rPr>
                <a:latin typeface="Anaheim" charset="0"/>
                <a:ea typeface="Poppins Black" panose="00000800000000000000"/>
                <a:cs typeface="Anaheim" charset="0"/>
                <a:sym typeface="Poppins Black" panose="00000800000000000000"/>
              </a:rPr>
              <a:t> Phát triển một mô hình U-Net cải tiến, tích hợp CBAM, để nâng cao hiệu suất phân đoạn polyp trong hình ảnh nội soi đại tràng.</a:t>
            </a:r>
            <a:endParaRPr>
              <a:latin typeface="Anaheim" charset="0"/>
              <a:ea typeface="Poppins Black" panose="00000800000000000000"/>
              <a:cs typeface="Anaheim" charset="0"/>
              <a:sym typeface="Poppins Black" panose="00000800000000000000"/>
            </a:endParaRPr>
          </a:p>
          <a:p>
            <a:pPr marL="0" lvl="0" indent="0" algn="l" rtl="0">
              <a:spcBef>
                <a:spcPts val="1200"/>
              </a:spcBef>
              <a:spcAft>
                <a:spcPts val="0"/>
              </a:spcAft>
              <a:buNone/>
            </a:pPr>
            <a:r>
              <a:rPr>
                <a:ln w="10160">
                  <a:solidFill>
                    <a:schemeClr val="accent5"/>
                  </a:solidFill>
                  <a:prstDash val="solid"/>
                </a:ln>
                <a:solidFill>
                  <a:srgbClr val="FFFFFF"/>
                </a:solidFill>
                <a:effectLst>
                  <a:outerShdw blurRad="38100" dist="22860" dir="5400000" algn="tl" rotWithShape="0">
                    <a:srgbClr val="000000">
                      <a:alpha val="30000"/>
                    </a:srgbClr>
                  </a:outerShdw>
                </a:effectLst>
                <a:latin typeface="Anaheim" charset="0"/>
                <a:ea typeface="Poppins Black" panose="00000800000000000000"/>
                <a:cs typeface="Anaheim" charset="0"/>
                <a:sym typeface="Poppins Black" panose="00000800000000000000"/>
              </a:rPr>
              <a:t>Mục tiêu cụ thể:</a:t>
            </a:r>
            <a:r>
              <a:rPr>
                <a:latin typeface="Anaheim" charset="0"/>
                <a:ea typeface="Poppins Black" panose="00000800000000000000"/>
                <a:cs typeface="Anaheim" charset="0"/>
                <a:sym typeface="Poppins Black" panose="00000800000000000000"/>
              </a:rPr>
              <a:t> </a:t>
            </a:r>
            <a:endParaRPr>
              <a:latin typeface="Anaheim" charset="0"/>
              <a:ea typeface="Poppins Black" panose="00000800000000000000"/>
              <a:cs typeface="Anaheim" charset="0"/>
              <a:sym typeface="Poppins Black" panose="00000800000000000000"/>
            </a:endParaRPr>
          </a:p>
          <a:p>
            <a:pPr marL="514350" lvl="0" indent="-514350" algn="l" rtl="0">
              <a:spcBef>
                <a:spcPts val="1200"/>
              </a:spcBef>
              <a:spcAft>
                <a:spcPts val="0"/>
              </a:spcAft>
              <a:buAutoNum type="arabicPeriod"/>
            </a:pPr>
            <a:r>
              <a:rPr>
                <a:latin typeface="Anaheim" charset="0"/>
                <a:ea typeface="Poppins Black" panose="00000800000000000000"/>
                <a:cs typeface="Anaheim" charset="0"/>
                <a:sym typeface="Poppins Black" panose="00000800000000000000"/>
              </a:rPr>
              <a:t>Tăng cường khả năng trích xuất đặc trưng cục bộ và tập trung vào các vùng quan trọng thông qua CBAM.</a:t>
            </a:r>
            <a:endParaRPr>
              <a:latin typeface="Anaheim" charset="0"/>
              <a:ea typeface="Poppins Black" panose="00000800000000000000"/>
              <a:cs typeface="Anaheim" charset="0"/>
              <a:sym typeface="Poppins Black" panose="00000800000000000000"/>
            </a:endParaRPr>
          </a:p>
          <a:p>
            <a:pPr marL="514350" lvl="0" indent="-514350" algn="l" rtl="0">
              <a:spcBef>
                <a:spcPts val="1200"/>
              </a:spcBef>
              <a:spcAft>
                <a:spcPts val="0"/>
              </a:spcAft>
              <a:buAutoNum type="arabicPeriod"/>
            </a:pPr>
            <a:r>
              <a:rPr>
                <a:latin typeface="Anaheim" charset="0"/>
                <a:ea typeface="Poppins Black" panose="00000800000000000000"/>
                <a:cs typeface="Anaheim" charset="0"/>
                <a:sym typeface="Poppins Black" panose="00000800000000000000"/>
              </a:rPr>
              <a:t>Đánh giá hiệu quả của mô hình đề xuất trên các tập dữ liệu chuẩn như Kvasir-SEG và CVC-ClinicDB.</a:t>
            </a:r>
            <a:endParaRPr>
              <a:latin typeface="Anaheim" charset="0"/>
              <a:ea typeface="Poppins Black" panose="00000800000000000000"/>
              <a:cs typeface="Anaheim" charset="0"/>
              <a:sym typeface="Poppins Black" panose="00000800000000000000"/>
            </a:endParaRPr>
          </a:p>
          <a:p>
            <a:pPr marL="514350" lvl="0" indent="-514350" algn="l" rtl="0">
              <a:spcBef>
                <a:spcPts val="1200"/>
              </a:spcBef>
              <a:spcAft>
                <a:spcPts val="0"/>
              </a:spcAft>
              <a:buAutoNum type="arabicPeriod"/>
            </a:pPr>
            <a:r>
              <a:rPr>
                <a:latin typeface="Anaheim" charset="0"/>
                <a:ea typeface="Poppins Black" panose="00000800000000000000"/>
                <a:cs typeface="Anaheim" charset="0"/>
                <a:sym typeface="Poppins Black" panose="00000800000000000000"/>
              </a:rPr>
              <a:t>So sánh hiệu suất của mô hình với U-Net tiêu chuẩn và các phương pháp hiện đại khác.</a:t>
            </a:r>
            <a:endParaRPr>
              <a:latin typeface="Anaheim" charset="0"/>
              <a:ea typeface="Poppins Black" panose="00000800000000000000"/>
              <a:cs typeface="Anaheim" charset="0"/>
              <a:sym typeface="Poppins Black" panose="00000800000000000000"/>
            </a:endParaRPr>
          </a:p>
          <a:p>
            <a:pPr marL="514350" lvl="0" indent="-514350" algn="l" rtl="0">
              <a:spcBef>
                <a:spcPts val="1200"/>
              </a:spcBef>
              <a:spcAft>
                <a:spcPts val="0"/>
              </a:spcAft>
              <a:buAutoNum type="arabicPeriod"/>
            </a:pPr>
            <a:r>
              <a:rPr>
                <a:latin typeface="Anaheim" charset="0"/>
                <a:ea typeface="Poppins Black" panose="00000800000000000000"/>
                <a:cs typeface="Anaheim" charset="0"/>
                <a:sym typeface="Poppins Black" panose="00000800000000000000"/>
              </a:rPr>
              <a:t>Khảo sát và đánh giá bộ dữ liệu ETIS-LaribPolyDB trong phát hiện polyp đại tràng.</a:t>
            </a:r>
            <a:endParaRPr>
              <a:latin typeface="Anaheim" charset="0"/>
              <a:ea typeface="Poppins Black" panose="00000800000000000000"/>
              <a:cs typeface="Anaheim" charset="0"/>
              <a:sym typeface="Poppins Black" panose="00000800000000000000"/>
            </a:endParaRPr>
          </a:p>
          <a:p>
            <a:pPr marL="514350" lvl="0" indent="-514350" algn="l" rtl="0">
              <a:spcBef>
                <a:spcPts val="1200"/>
              </a:spcBef>
              <a:spcAft>
                <a:spcPts val="0"/>
              </a:spcAft>
              <a:buAutoNum type="arabicPeriod"/>
            </a:pPr>
            <a:r>
              <a:rPr>
                <a:latin typeface="Anaheim" charset="0"/>
                <a:ea typeface="Poppins Black" panose="00000800000000000000"/>
                <a:cs typeface="Anaheim" charset="0"/>
                <a:sym typeface="Poppins Black" panose="00000800000000000000"/>
              </a:rPr>
              <a:t>Phân tích cách bộ dữ liệu này đã được sử dụng trong các nghiên cứu trước đây.</a:t>
            </a:r>
            <a:endParaRPr>
              <a:latin typeface="Anaheim" charset="0"/>
              <a:ea typeface="Poppins Black" panose="00000800000000000000"/>
              <a:cs typeface="Anaheim" charset="0"/>
              <a:sym typeface="Poppins Black" panose="00000800000000000000"/>
            </a:endParaRPr>
          </a:p>
          <a:p>
            <a:pPr marL="514350" lvl="0" indent="-514350" algn="l" rtl="0">
              <a:spcBef>
                <a:spcPts val="1200"/>
              </a:spcBef>
              <a:spcAft>
                <a:spcPts val="0"/>
              </a:spcAft>
              <a:buAutoNum type="arabicPeriod"/>
            </a:pPr>
            <a:r>
              <a:rPr>
                <a:latin typeface="Anaheim" charset="0"/>
                <a:ea typeface="Poppins Black" panose="00000800000000000000"/>
                <a:cs typeface="Anaheim" charset="0"/>
                <a:sym typeface="Poppins Black" panose="00000800000000000000"/>
              </a:rPr>
              <a:t>Nhận diện các hạn chế của ETIS-LaribPolyDB và đề xuất cải tiến.</a:t>
            </a:r>
            <a:endParaRPr>
              <a:latin typeface="Anaheim" charset="0"/>
              <a:ea typeface="Poppins Black" panose="00000800000000000000"/>
              <a:cs typeface="Anaheim" charset="0"/>
              <a:sym typeface="Poppins Black" panose="00000800000000000000"/>
            </a:endParaRPr>
          </a:p>
        </p:txBody>
      </p:sp>
      <p:sp>
        <p:nvSpPr>
          <p:cNvPr id="1" name="Google Shape;1280;p24"/>
          <p:cNvSpPr txBox="1"/>
          <p:nvPr/>
        </p:nvSpPr>
        <p:spPr>
          <a:xfrm>
            <a:off x="11837670" y="7491730"/>
            <a:ext cx="11049635" cy="1924050"/>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GB" sz="7200"/>
              <a:t>3</a:t>
            </a:r>
            <a:r>
              <a:rPr lang="en-US" altLang="en-GB" sz="7200"/>
              <a:t>.</a:t>
            </a:r>
            <a:r>
              <a:rPr lang="en-GB" sz="7200"/>
              <a:t> Câu hỏi </a:t>
            </a:r>
            <a:r>
              <a:rPr lang="en-GB" sz="7200">
                <a:ln w="10160">
                  <a:solidFill>
                    <a:schemeClr val="accent5"/>
                  </a:solidFill>
                  <a:prstDash val="solid"/>
                </a:ln>
                <a:solidFill>
                  <a:srgbClr val="FFFFFF"/>
                </a:solidFill>
                <a:effectLst>
                  <a:outerShdw blurRad="38100" dist="22860" dir="5400000" algn="tl" rotWithShape="0">
                    <a:srgbClr val="000000">
                      <a:alpha val="30000"/>
                    </a:srgbClr>
                  </a:outerShdw>
                </a:effectLst>
              </a:rPr>
              <a:t>nghiên cứu</a:t>
            </a:r>
            <a:endParaRPr lang="en-GB" sz="7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 name="Google Shape;1281;p24"/>
          <p:cNvSpPr txBox="1"/>
          <p:nvPr/>
        </p:nvSpPr>
        <p:spPr>
          <a:xfrm>
            <a:off x="12061825" y="9415780"/>
            <a:ext cx="10825480" cy="7728585"/>
          </a:xfrm>
          <a:prstGeom prst="rect">
            <a:avLst/>
          </a:prstGeom>
          <a:noFill/>
          <a:ln>
            <a:noFill/>
          </a:ln>
        </p:spPr>
        <p:txBody>
          <a:bodyPr wrap="square" lIns="255950" tIns="255950" rIns="255950" bIns="255950" anchor="t" anchorCtr="0">
            <a:noAutofit/>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pPr lvl="0" indent="-457200" algn="l" rtl="0">
              <a:spcBef>
                <a:spcPts val="1200"/>
              </a:spcBef>
              <a:spcAft>
                <a:spcPts val="0"/>
              </a:spcAft>
            </a:pPr>
            <a:r>
              <a:rPr lang="en-GB">
                <a:solidFill>
                  <a:schemeClr val="hlink"/>
                </a:solidFill>
                <a:uFill>
                  <a:noFill/>
                </a:uFill>
                <a:latin typeface="Anaheim" charset="0"/>
                <a:cs typeface="Anaheim" charset="0"/>
              </a:rPr>
              <a:t>Việc tích hợp CBAM vào U-Net ảnh hưởng như thế nào đến độ chính xác và hiệu quả của phân đoạn polyp?</a:t>
            </a:r>
            <a:endParaRPr lang="en-GB">
              <a:solidFill>
                <a:schemeClr val="hlink"/>
              </a:solidFill>
              <a:uFill>
                <a:noFill/>
              </a:uFill>
              <a:latin typeface="Anaheim" charset="0"/>
              <a:cs typeface="Anaheim" charset="0"/>
            </a:endParaRPr>
          </a:p>
          <a:p>
            <a:pPr marL="0" lvl="0" indent="0" algn="l" rtl="0">
              <a:spcBef>
                <a:spcPts val="1200"/>
              </a:spcBef>
              <a:spcAft>
                <a:spcPts val="0"/>
              </a:spcAft>
              <a:buNone/>
            </a:pPr>
            <a:endParaRPr lang="en-GB">
              <a:solidFill>
                <a:schemeClr val="hlink"/>
              </a:solidFill>
              <a:uFill>
                <a:noFill/>
              </a:uFill>
              <a:latin typeface="Anaheim" charset="0"/>
              <a:cs typeface="Anaheim" charset="0"/>
            </a:endParaRPr>
          </a:p>
          <a:p>
            <a:pPr lvl="0" indent="-457200" algn="l" rtl="0">
              <a:spcBef>
                <a:spcPts val="1200"/>
              </a:spcBef>
              <a:spcAft>
                <a:spcPts val="0"/>
              </a:spcAft>
            </a:pPr>
            <a:r>
              <a:rPr lang="en-GB">
                <a:solidFill>
                  <a:schemeClr val="hlink"/>
                </a:solidFill>
                <a:uFill>
                  <a:noFill/>
                </a:uFill>
                <a:latin typeface="Anaheim" charset="0"/>
                <a:cs typeface="Anaheim" charset="0"/>
              </a:rPr>
              <a:t>Mô hình đề xuất có thể xử lý tốt hơn các polyp đa dạng về kích thước, hình dạng và màu sắc so với các phương pháp khác không?</a:t>
            </a:r>
            <a:endParaRPr lang="en-GB">
              <a:solidFill>
                <a:schemeClr val="hlink"/>
              </a:solidFill>
              <a:uFill>
                <a:noFill/>
              </a:uFill>
              <a:latin typeface="Anaheim" charset="0"/>
              <a:cs typeface="Anaheim" charset="0"/>
            </a:endParaRPr>
          </a:p>
          <a:p>
            <a:pPr marL="0" lvl="0" indent="0" algn="l" rtl="0">
              <a:spcBef>
                <a:spcPts val="1200"/>
              </a:spcBef>
              <a:spcAft>
                <a:spcPts val="0"/>
              </a:spcAft>
              <a:buNone/>
            </a:pPr>
            <a:endParaRPr lang="en-GB">
              <a:solidFill>
                <a:schemeClr val="hlink"/>
              </a:solidFill>
              <a:uFill>
                <a:noFill/>
              </a:uFill>
              <a:latin typeface="Anaheim" charset="0"/>
              <a:cs typeface="Anaheim" charset="0"/>
            </a:endParaRPr>
          </a:p>
          <a:p>
            <a:pPr lvl="0" indent="-457200" algn="l" rtl="0">
              <a:spcBef>
                <a:spcPts val="1200"/>
              </a:spcBef>
              <a:spcAft>
                <a:spcPts val="0"/>
              </a:spcAft>
            </a:pPr>
            <a:r>
              <a:rPr lang="en-GB">
                <a:solidFill>
                  <a:schemeClr val="hlink"/>
                </a:solidFill>
                <a:uFill>
                  <a:noFill/>
                </a:uFill>
                <a:latin typeface="Anaheim" charset="0"/>
                <a:cs typeface="Anaheim" charset="0"/>
              </a:rPr>
              <a:t>CBAM cải thiện khả năng tập trung vào các đặc trưng quan trọng trong hình ảnh nội soi đại tràng như thế nào?</a:t>
            </a:r>
            <a:endParaRPr lang="en-GB">
              <a:solidFill>
                <a:schemeClr val="hlink"/>
              </a:solidFill>
              <a:uFill>
                <a:noFill/>
              </a:uFill>
              <a:latin typeface="Anaheim" charset="0"/>
              <a:cs typeface="Anaheim" charset="0"/>
            </a:endParaRPr>
          </a:p>
        </p:txBody>
      </p:sp>
      <p:pic>
        <p:nvPicPr>
          <p:cNvPr id="1274" name="Google Shape;1274;p23"/>
          <p:cNvPicPr preferRelativeResize="0"/>
          <p:nvPr/>
        </p:nvPicPr>
        <p:blipFill>
          <a:blip r:embed="rId1"/>
          <a:stretch>
            <a:fillRect/>
          </a:stretch>
        </p:blipFill>
        <p:spPr>
          <a:xfrm flipH="1">
            <a:off x="3975735" y="14544675"/>
            <a:ext cx="2397125" cy="2100580"/>
          </a:xfrm>
          <a:prstGeom prst="rect">
            <a:avLst/>
          </a:prstGeom>
          <a:noFill/>
          <a:ln>
            <a:noFill/>
          </a:ln>
        </p:spPr>
      </p:pic>
      <p:pic>
        <p:nvPicPr>
          <p:cNvPr id="1272" name="Google Shape;1272;p23"/>
          <p:cNvPicPr preferRelativeResize="0"/>
          <p:nvPr/>
        </p:nvPicPr>
        <p:blipFill>
          <a:blip r:embed="rId2"/>
          <a:stretch>
            <a:fillRect/>
          </a:stretch>
        </p:blipFill>
        <p:spPr>
          <a:xfrm>
            <a:off x="14848840" y="2112010"/>
            <a:ext cx="6271260" cy="5041900"/>
          </a:xfrm>
          <a:prstGeom prst="rect">
            <a:avLst/>
          </a:prstGeom>
          <a:noFill/>
          <a:ln>
            <a:noFill/>
          </a:ln>
        </p:spPr>
      </p:pic>
      <p:sp>
        <p:nvSpPr>
          <p:cNvPr id="5" name="Google Shape;1269;p23"/>
          <p:cNvSpPr txBox="1"/>
          <p:nvPr/>
        </p:nvSpPr>
        <p:spPr>
          <a:xfrm>
            <a:off x="785495" y="1068070"/>
            <a:ext cx="21469350" cy="1413510"/>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US">
                <a:solidFill>
                  <a:schemeClr val="accent1"/>
                </a:solidFill>
                <a:effectLst>
                  <a:outerShdw blurRad="38100" dist="25400" dir="5400000" algn="ctr" rotWithShape="0">
                    <a:srgbClr val="6E747A">
                      <a:alpha val="43000"/>
                    </a:srgbClr>
                  </a:outerShdw>
                </a:effectLst>
                <a:sym typeface="Poppins ExtraBold" panose="00000800000000000000"/>
              </a:rPr>
              <a:t>Tổng quan đề cương</a:t>
            </a:r>
            <a:endParaRPr lang="en-US">
              <a:solidFill>
                <a:schemeClr val="accent1"/>
              </a:solidFill>
              <a:effectLst>
                <a:outerShdw blurRad="38100" dist="25400" dir="5400000" algn="ctr" rotWithShape="0">
                  <a:srgbClr val="6E747A">
                    <a:alpha val="43000"/>
                  </a:srgbClr>
                </a:outerShdw>
              </a:effectLst>
              <a:latin typeface="Poppins" panose="00000500000000000000"/>
              <a:ea typeface="Poppins" panose="00000500000000000000"/>
              <a:cs typeface="Poppins" panose="00000500000000000000"/>
              <a:sym typeface="Poppins ExtraBold" panose="000008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23495" y="2235200"/>
            <a:ext cx="12834620" cy="1363345"/>
          </a:xfrm>
        </p:spPr>
        <p:txBody>
          <a:bodyPr/>
          <a:p>
            <a:r>
              <a:rPr lang="en-US" sz="7200">
                <a:solidFill>
                  <a:schemeClr val="accent1"/>
                </a:solidFill>
                <a:effectLst>
                  <a:outerShdw blurRad="38100" dist="25400" dir="5400000" algn="ctr" rotWithShape="0">
                    <a:srgbClr val="6E747A">
                      <a:alpha val="43000"/>
                    </a:srgbClr>
                  </a:outerShdw>
                </a:effectLst>
              </a:rPr>
              <a:t>4. Giả thuyết</a:t>
            </a:r>
            <a:r>
              <a:rPr lang="en-US" sz="7200">
                <a:ln w="10160">
                  <a:solidFill>
                    <a:schemeClr val="accent5"/>
                  </a:solidFill>
                  <a:prstDash val="solid"/>
                </a:ln>
                <a:solidFill>
                  <a:srgbClr val="FFFFFF"/>
                </a:solidFill>
                <a:effectLst>
                  <a:outerShdw blurRad="38100" dist="22860" dir="5400000" algn="tl" rotWithShape="0">
                    <a:srgbClr val="000000">
                      <a:alpha val="30000"/>
                    </a:srgbClr>
                  </a:outerShdw>
                </a:effectLst>
              </a:rPr>
              <a:t> nghiên cứu</a:t>
            </a:r>
            <a:endParaRPr lang="en-US" sz="7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Text Placeholder 2"/>
          <p:cNvSpPr/>
          <p:nvPr>
            <p:ph type="body" idx="1"/>
          </p:nvPr>
        </p:nvSpPr>
        <p:spPr>
          <a:xfrm>
            <a:off x="808355" y="3598545"/>
            <a:ext cx="10801350" cy="6622415"/>
          </a:xfrm>
        </p:spPr>
        <p:txBody>
          <a:bodyPr>
            <a:normAutofit fontScale="90000"/>
          </a:bodyPr>
          <a:p>
            <a:r>
              <a:rPr lang="en-US">
                <a:latin typeface="+mj-lt"/>
                <a:cs typeface="+mj-lt"/>
              </a:rPr>
              <a:t>Giả thuyết 1: U-Net tích hợp CBAM sẽ đạt độ chính xác phân đoạn cao hơn so với U-Net tiêu chuẩn.</a:t>
            </a:r>
            <a:endParaRPr lang="en-US">
              <a:latin typeface="+mj-lt"/>
              <a:cs typeface="+mj-lt"/>
            </a:endParaRPr>
          </a:p>
          <a:p>
            <a:r>
              <a:rPr lang="en-US">
                <a:latin typeface="+mj-lt"/>
                <a:cs typeface="+mj-lt"/>
              </a:rPr>
              <a:t>Giả thuyết 2: Mô hình đề xuất sẽ vượt trội hơn các phương pháp hiện đại khác về các chỉ số như Dice Score và mIOU trên các tập dữ liệu thử nghiệm.</a:t>
            </a:r>
            <a:endParaRPr lang="en-US">
              <a:latin typeface="+mj-lt"/>
              <a:cs typeface="+mj-lt"/>
            </a:endParaRPr>
          </a:p>
          <a:p>
            <a:r>
              <a:rPr lang="en-US">
                <a:latin typeface="+mj-lt"/>
                <a:cs typeface="+mj-lt"/>
              </a:rPr>
              <a:t>Giả thuyết 3: ETIS-LaribPolyDB là bộ dữ liệu quan trọng trong nghiên cứu phát hiện polyp đại tràng.</a:t>
            </a:r>
            <a:endParaRPr lang="en-US">
              <a:latin typeface="+mj-lt"/>
              <a:cs typeface="+mj-lt"/>
            </a:endParaRPr>
          </a:p>
          <a:p>
            <a:r>
              <a:rPr lang="en-US">
                <a:latin typeface="+mj-lt"/>
                <a:cs typeface="+mj-lt"/>
              </a:rPr>
              <a:t>Giả thuyết 4: Hiệu quả của bộ dữ liệu phụ thuộc vào phương pháp tiếp cận và thuật toán sử dụng.</a:t>
            </a:r>
            <a:endParaRPr lang="en-US">
              <a:latin typeface="+mj-lt"/>
              <a:cs typeface="+mj-lt"/>
            </a:endParaRPr>
          </a:p>
          <a:p>
            <a:r>
              <a:rPr lang="en-US">
                <a:latin typeface="+mj-lt"/>
                <a:cs typeface="+mj-lt"/>
              </a:rPr>
              <a:t>Giả thuyết 5: Kết hợp ETIS-LaribPolyDB với các bộ dữ liệu khác có thể giúp cải thiện độ chính xác của mô hình.</a:t>
            </a:r>
            <a:endParaRPr lang="en-US">
              <a:latin typeface="+mj-lt"/>
              <a:cs typeface="+mj-lt"/>
            </a:endParaRPr>
          </a:p>
        </p:txBody>
      </p:sp>
      <p:sp>
        <p:nvSpPr>
          <p:cNvPr id="4" name="Title 1"/>
          <p:cNvSpPr/>
          <p:nvPr/>
        </p:nvSpPr>
        <p:spPr>
          <a:xfrm>
            <a:off x="11025505" y="3839210"/>
            <a:ext cx="12049760" cy="1924050"/>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7200"/>
              <a:t>5. </a:t>
            </a:r>
            <a:r>
              <a:rPr lang="en-US" sz="7200">
                <a:ln w="10160">
                  <a:solidFill>
                    <a:schemeClr val="accent5"/>
                  </a:solidFill>
                  <a:prstDash val="solid"/>
                </a:ln>
                <a:solidFill>
                  <a:srgbClr val="FFFFFF"/>
                </a:solidFill>
                <a:effectLst>
                  <a:outerShdw blurRad="38100" dist="22860" dir="5400000" algn="tl" rotWithShape="0">
                    <a:srgbClr val="000000">
                      <a:alpha val="30000"/>
                    </a:srgbClr>
                  </a:outerShdw>
                </a:effectLst>
              </a:rPr>
              <a:t>Phạm vi </a:t>
            </a:r>
            <a:r>
              <a:rPr lang="en-US" sz="7200"/>
              <a:t>nghiên cứu</a:t>
            </a:r>
            <a:endParaRPr lang="en-US" sz="7200"/>
          </a:p>
        </p:txBody>
      </p:sp>
      <p:sp>
        <p:nvSpPr>
          <p:cNvPr id="5" name="Text Placeholder 2"/>
          <p:cNvSpPr/>
          <p:nvPr/>
        </p:nvSpPr>
        <p:spPr>
          <a:xfrm>
            <a:off x="11811635" y="5365750"/>
            <a:ext cx="10801350" cy="5835015"/>
          </a:xfrm>
          <a:prstGeom prst="rect">
            <a:avLst/>
          </a:prstGeom>
          <a:noFill/>
          <a:ln>
            <a:noFill/>
          </a:ln>
        </p:spPr>
        <p:txBody>
          <a:bodyPr wrap="square" lIns="255950" tIns="255950" rIns="255950" bIns="255950" anchor="t" anchorCtr="0">
            <a:normAutofit lnSpcReduction="20000"/>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r>
              <a:rPr lang="en-US">
                <a:latin typeface="+mj-lt"/>
                <a:cs typeface="+mj-lt"/>
              </a:rPr>
              <a:t>Phạm vi nội dung: Nghiên cứu tập trung vào phân đoạn polyp trong hình ảnh nội soi đại tràng 2D, sử dụng kiến trúc U-Net cải tiến với CBAM.</a:t>
            </a:r>
            <a:endParaRPr lang="en-US">
              <a:latin typeface="+mj-lt"/>
              <a:cs typeface="+mj-lt"/>
            </a:endParaRPr>
          </a:p>
          <a:p>
            <a:pPr marL="6350" indent="0">
              <a:buNone/>
            </a:pPr>
            <a:endParaRPr lang="en-US">
              <a:latin typeface="+mj-lt"/>
              <a:cs typeface="+mj-lt"/>
            </a:endParaRPr>
          </a:p>
          <a:p>
            <a:r>
              <a:rPr lang="en-US">
                <a:latin typeface="+mj-lt"/>
                <a:cs typeface="+mj-lt"/>
              </a:rPr>
              <a:t>Phạm vi dữ liệu: Sử dụng hai tập dữ liệu công khai: Kvasir-SEG (1000 hình ảnh) và CVC-ClinicDB (612 hình ảnh).</a:t>
            </a:r>
            <a:endParaRPr lang="en-US">
              <a:latin typeface="+mj-lt"/>
              <a:cs typeface="+mj-lt"/>
            </a:endParaRPr>
          </a:p>
          <a:p>
            <a:pPr marL="6350" indent="0">
              <a:buNone/>
            </a:pPr>
            <a:endParaRPr lang="en-US">
              <a:latin typeface="+mj-lt"/>
              <a:cs typeface="+mj-lt"/>
            </a:endParaRPr>
          </a:p>
          <a:p>
            <a:r>
              <a:rPr lang="en-US">
                <a:latin typeface="+mj-lt"/>
                <a:cs typeface="+mj-lt"/>
              </a:rPr>
              <a:t>Phạm vi ứng dụng: Hỗ trợ chẩn đoán y khoa, đặc biệt trong nội soi đại tràng, với tiềm năng mở rộng sang các nhiệm vụ phân đoạn hình ảnh y khoa khác.</a:t>
            </a:r>
            <a:endParaRPr lang="en-US">
              <a:latin typeface="+mj-lt"/>
              <a:cs typeface="+mj-lt"/>
            </a:endParaRPr>
          </a:p>
        </p:txBody>
      </p:sp>
      <p:sp>
        <p:nvSpPr>
          <p:cNvPr id="6" name="Title 1"/>
          <p:cNvSpPr/>
          <p:nvPr/>
        </p:nvSpPr>
        <p:spPr>
          <a:xfrm>
            <a:off x="784860" y="9900920"/>
            <a:ext cx="12049760" cy="1924050"/>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algn="l"/>
            <a:r>
              <a:rPr lang="en-US" sz="6500"/>
              <a:t>6. Ý </a:t>
            </a:r>
            <a:r>
              <a:rPr lang="en-US" sz="6500">
                <a:ln w="10160">
                  <a:solidFill>
                    <a:schemeClr val="accent5"/>
                  </a:solidFill>
                  <a:prstDash val="solid"/>
                </a:ln>
                <a:solidFill>
                  <a:srgbClr val="FFFFFF"/>
                </a:solidFill>
                <a:effectLst>
                  <a:outerShdw blurRad="38100" dist="22860" dir="5400000" algn="tl" rotWithShape="0">
                    <a:srgbClr val="000000">
                      <a:alpha val="30000"/>
                    </a:srgbClr>
                  </a:outerShdw>
                </a:effectLst>
              </a:rPr>
              <a:t>nghĩa</a:t>
            </a:r>
            <a:r>
              <a:rPr lang="en-US" sz="6500"/>
              <a:t> của nghiên cứu</a:t>
            </a:r>
            <a:endParaRPr lang="en-US" sz="6500"/>
          </a:p>
        </p:txBody>
      </p:sp>
      <p:sp>
        <p:nvSpPr>
          <p:cNvPr id="7" name="Text Placeholder 2"/>
          <p:cNvSpPr/>
          <p:nvPr/>
        </p:nvSpPr>
        <p:spPr>
          <a:xfrm>
            <a:off x="1010285" y="11824970"/>
            <a:ext cx="10801350" cy="4981575"/>
          </a:xfrm>
          <a:prstGeom prst="rect">
            <a:avLst/>
          </a:prstGeom>
          <a:noFill/>
          <a:ln>
            <a:noFill/>
          </a:ln>
        </p:spPr>
        <p:txBody>
          <a:bodyPr wrap="square" lIns="255950" tIns="255950" rIns="255950" bIns="255950" anchor="t" anchorCtr="0">
            <a:normAutofit lnSpcReduction="20000"/>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r>
              <a:rPr lang="en-US">
                <a:latin typeface="+mj-lt"/>
                <a:cs typeface="+mj-lt"/>
              </a:rPr>
              <a:t>Về khoa học: Góp phần làm rõ vai trò của cơ chế chú ý (attention mechanism) trong việc nâng cao hiệu suất phân đoạn hình ảnh y khoa.</a:t>
            </a:r>
            <a:endParaRPr lang="en-US">
              <a:latin typeface="+mj-lt"/>
              <a:cs typeface="+mj-lt"/>
            </a:endParaRPr>
          </a:p>
          <a:p>
            <a:endParaRPr lang="en-US">
              <a:latin typeface="+mj-lt"/>
              <a:cs typeface="+mj-lt"/>
            </a:endParaRPr>
          </a:p>
          <a:p>
            <a:r>
              <a:rPr lang="en-US">
                <a:latin typeface="+mj-lt"/>
                <a:cs typeface="+mj-lt"/>
              </a:rPr>
              <a:t>Về thực tiễn: Cung cấp một giải pháp hiệu quả, tiết kiệm tài nguyên tính toán, có thể tích hợp vào các hệ thống hỗ trợ chẩn đoán để cải thiện độ chính xác và hiệu quả lâm sàng.</a:t>
            </a:r>
            <a:endParaRPr lang="en-US">
              <a:latin typeface="+mj-lt"/>
              <a:cs typeface="+mj-lt"/>
            </a:endParaRPr>
          </a:p>
        </p:txBody>
      </p:sp>
      <p:sp>
        <p:nvSpPr>
          <p:cNvPr id="8" name="Google Shape;1269;p23"/>
          <p:cNvSpPr txBox="1"/>
          <p:nvPr/>
        </p:nvSpPr>
        <p:spPr>
          <a:xfrm>
            <a:off x="784860" y="556260"/>
            <a:ext cx="21469350" cy="1437640"/>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pPr marL="0" lvl="0" indent="0" algn="ctr" rtl="0">
              <a:spcBef>
                <a:spcPts val="0"/>
              </a:spcBef>
              <a:spcAft>
                <a:spcPts val="0"/>
              </a:spcAft>
              <a:buNone/>
            </a:pPr>
            <a:r>
              <a:rPr lang="en-US">
                <a:solidFill>
                  <a:schemeClr val="accent1"/>
                </a:solidFill>
                <a:effectLst>
                  <a:outerShdw blurRad="38100" dist="25400" dir="5400000" algn="ctr" rotWithShape="0">
                    <a:srgbClr val="6E747A">
                      <a:alpha val="43000"/>
                    </a:srgbClr>
                  </a:outerShdw>
                </a:effectLst>
                <a:sym typeface="Poppins ExtraBold" panose="00000800000000000000"/>
              </a:rPr>
              <a:t>Tổng quan đề cương</a:t>
            </a:r>
            <a:endParaRPr lang="en-US">
              <a:solidFill>
                <a:schemeClr val="accent1"/>
              </a:solidFill>
              <a:effectLst>
                <a:outerShdw blurRad="38100" dist="25400" dir="5400000" algn="ctr" rotWithShape="0">
                  <a:srgbClr val="6E747A">
                    <a:alpha val="43000"/>
                  </a:srgbClr>
                </a:outerShdw>
              </a:effectLst>
              <a:latin typeface="Poppins" panose="00000500000000000000"/>
              <a:ea typeface="Poppins" panose="00000500000000000000"/>
              <a:cs typeface="Poppins" panose="00000500000000000000"/>
              <a:sym typeface="Poppins ExtraBold" panose="000008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85495" y="178435"/>
            <a:ext cx="21469350" cy="1339215"/>
          </a:xfrm>
        </p:spPr>
        <p:txBody>
          <a:bodyPr/>
          <a:p>
            <a:r>
              <a:rPr lang="en-US"/>
              <a:t>Cơ sở lý thuyết</a:t>
            </a:r>
            <a:endParaRPr lang="en-US"/>
          </a:p>
        </p:txBody>
      </p:sp>
      <p:sp>
        <p:nvSpPr>
          <p:cNvPr id="3" name="Text Placeholder 2"/>
          <p:cNvSpPr/>
          <p:nvPr>
            <p:ph type="body" idx="1"/>
          </p:nvPr>
        </p:nvSpPr>
        <p:spPr>
          <a:xfrm>
            <a:off x="785495" y="3418840"/>
            <a:ext cx="10769600" cy="11930380"/>
          </a:xfrm>
        </p:spPr>
        <p:txBody>
          <a:bodyPr/>
          <a:p>
            <a:r>
              <a:rPr lang="en-US"/>
              <a:t>Phân đoạn hình ảnh là quá trình chia ảnh thành các vùng có ý nghĩa, đại diện cho đối tượng hoặc khu vực cụ thể.</a:t>
            </a:r>
            <a:endParaRPr lang="en-US"/>
          </a:p>
          <a:p>
            <a:endParaRPr lang="en-US"/>
          </a:p>
          <a:p>
            <a:r>
              <a:rPr lang="en-US"/>
              <a:t>Trong y khoa, phân đoạn giúp xác định các cấu trúc như polyp, khối u, mô bệnh lý từ hình ảnh chẩn đoán.</a:t>
            </a:r>
            <a:endParaRPr lang="en-US"/>
          </a:p>
          <a:p>
            <a:endParaRPr lang="en-US"/>
          </a:p>
          <a:p>
            <a:r>
              <a:rPr lang="en-US"/>
              <a:t>U-Net là kiến trúc mạng nơ-ron tích chập (CNN) chuyên dùng cho phân đoạn ảnh y khoa.</a:t>
            </a:r>
            <a:endParaRPr lang="en-US"/>
          </a:p>
          <a:p>
            <a:endParaRPr lang="en-US"/>
          </a:p>
          <a:p>
            <a:r>
              <a:rPr lang="en-US"/>
              <a:t>U-Net có cấu trúc encoder-decoder kết hợp với các skip connections.</a:t>
            </a:r>
            <a:endParaRPr lang="en-US"/>
          </a:p>
          <a:p>
            <a:endParaRPr lang="en-US"/>
          </a:p>
          <a:p>
            <a:r>
              <a:rPr lang="en-US"/>
              <a:t>Encoder trích xuất thông tin ngữ cảnh, còn decoder phục hồi chi tiết không gian.</a:t>
            </a:r>
            <a:endParaRPr lang="en-US"/>
          </a:p>
          <a:p>
            <a:endParaRPr lang="en-US"/>
          </a:p>
          <a:p>
            <a:r>
              <a:rPr lang="en-US"/>
              <a:t>U-Net hiệu quả trong phân đoạn hình ảnh y khoa phức tạp nhờ kiến trúc này.</a:t>
            </a:r>
            <a:endParaRPr lang="en-US"/>
          </a:p>
        </p:txBody>
      </p:sp>
      <p:sp>
        <p:nvSpPr>
          <p:cNvPr id="4" name="Title 1"/>
          <p:cNvSpPr/>
          <p:nvPr/>
        </p:nvSpPr>
        <p:spPr>
          <a:xfrm>
            <a:off x="784860" y="1670050"/>
            <a:ext cx="21469350" cy="1339215"/>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7200">
                <a:ln w="10160">
                  <a:solidFill>
                    <a:schemeClr val="accent5"/>
                  </a:solidFill>
                  <a:prstDash val="solid"/>
                </a:ln>
                <a:solidFill>
                  <a:srgbClr val="FFFFFF"/>
                </a:solidFill>
                <a:effectLst>
                  <a:outerShdw blurRad="38100" dist="22860" dir="5400000" algn="tl" rotWithShape="0">
                    <a:srgbClr val="000000">
                      <a:alpha val="30000"/>
                    </a:srgbClr>
                  </a:outerShdw>
                </a:effectLst>
              </a:rPr>
              <a:t>1. Khái niệm</a:t>
            </a:r>
            <a:r>
              <a:rPr lang="en-US" sz="7200"/>
              <a:t> cơ bản</a:t>
            </a:r>
            <a:endParaRPr lang="en-US" sz="7200"/>
          </a:p>
        </p:txBody>
      </p:sp>
      <p:pic>
        <p:nvPicPr>
          <p:cNvPr id="6" name="Picture 5"/>
          <p:cNvPicPr>
            <a:picLocks noChangeAspect="1"/>
          </p:cNvPicPr>
          <p:nvPr/>
        </p:nvPicPr>
        <p:blipFill>
          <a:blip r:embed="rId1"/>
          <a:stretch>
            <a:fillRect/>
          </a:stretch>
        </p:blipFill>
        <p:spPr>
          <a:xfrm>
            <a:off x="13221970" y="3749675"/>
            <a:ext cx="9032240" cy="9804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86130" y="2359025"/>
            <a:ext cx="10793730" cy="1119505"/>
          </a:xfrm>
        </p:spPr>
        <p:txBody>
          <a:bodyPr/>
          <a:p>
            <a:r>
              <a:rPr lang="en-US" sz="6000">
                <a:ln w="10160">
                  <a:solidFill>
                    <a:schemeClr val="accent5"/>
                  </a:solidFill>
                  <a:prstDash val="solid"/>
                </a:ln>
                <a:solidFill>
                  <a:srgbClr val="FFFFFF"/>
                </a:solidFill>
                <a:effectLst>
                  <a:outerShdw blurRad="38100" dist="22860" dir="5400000" algn="tl" rotWithShape="0">
                    <a:srgbClr val="000000">
                      <a:alpha val="30000"/>
                    </a:srgbClr>
                  </a:outerShdw>
                </a:effectLst>
              </a:rPr>
              <a:t>2. Mô-đun</a:t>
            </a:r>
            <a:r>
              <a:rPr lang="en-US" sz="6000"/>
              <a:t> chú ý khối tích chập (CBAM)</a:t>
            </a:r>
            <a:endParaRPr lang="en-US" sz="6000"/>
          </a:p>
        </p:txBody>
      </p:sp>
      <p:sp>
        <p:nvSpPr>
          <p:cNvPr id="3" name="Text Placeholder 2"/>
          <p:cNvSpPr/>
          <p:nvPr>
            <p:ph type="body" idx="1"/>
          </p:nvPr>
        </p:nvSpPr>
        <p:spPr>
          <a:xfrm>
            <a:off x="785495" y="4124960"/>
            <a:ext cx="10794365" cy="7154545"/>
          </a:xfrm>
        </p:spPr>
        <p:txBody>
          <a:bodyPr/>
          <a:p>
            <a:pPr marL="6350" indent="0">
              <a:buNone/>
            </a:pPr>
            <a:r>
              <a:rPr lang="en-US" sz="3600"/>
              <a:t>CBAM là một mô-đun chú ý được tích hợp vào CNN để cải thiện khả năng trích xuất đặc trưng. Nó bao gồm hai thành phần chính:</a:t>
            </a:r>
            <a:endParaRPr lang="en-US" sz="3600"/>
          </a:p>
          <a:p>
            <a:r>
              <a:rPr lang="en-US" sz="3600"/>
              <a:t>Chú ý kênh (Channel Attention): Sử dụng thông tin toàn cục (global pooling) để xác định các kênh đặc trưng quan trọng, giúp mạng tập trung vào "cái gì" (what) đáng chú ý trong hình ảnh.</a:t>
            </a:r>
            <a:endParaRPr lang="en-US" sz="3600"/>
          </a:p>
          <a:p>
            <a:pPr marL="6350" indent="0">
              <a:buNone/>
            </a:pPr>
            <a:endParaRPr lang="en-US" sz="3600"/>
          </a:p>
          <a:p>
            <a:r>
              <a:rPr lang="en-US" sz="3600"/>
              <a:t>Chú ý không gian (Spatial Attention): Xác định các vùng không gian quan trọng, giúp mạng tập trung vào "ở đâu" (where) trong hình ảnh</a:t>
            </a:r>
            <a:endParaRPr lang="en-US" sz="3600"/>
          </a:p>
        </p:txBody>
      </p:sp>
      <p:sp>
        <p:nvSpPr>
          <p:cNvPr id="4" name="Title 1"/>
          <p:cNvSpPr/>
          <p:nvPr/>
        </p:nvSpPr>
        <p:spPr>
          <a:xfrm>
            <a:off x="784860" y="373380"/>
            <a:ext cx="21469350" cy="1339215"/>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a:t>Cơ sở lý thuyết</a:t>
            </a:r>
            <a:endParaRPr lang="en-US"/>
          </a:p>
        </p:txBody>
      </p:sp>
      <p:sp>
        <p:nvSpPr>
          <p:cNvPr id="5" name="Title 1"/>
          <p:cNvSpPr/>
          <p:nvPr/>
        </p:nvSpPr>
        <p:spPr>
          <a:xfrm>
            <a:off x="11579860" y="10160000"/>
            <a:ext cx="10793730" cy="1119505"/>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sz="6000"/>
              <a:t>3. </a:t>
            </a:r>
            <a:r>
              <a:rPr lang="en-US" sz="6000">
                <a:ln w="10160">
                  <a:solidFill>
                    <a:schemeClr val="accent5"/>
                  </a:solidFill>
                  <a:prstDash val="solid"/>
                </a:ln>
                <a:solidFill>
                  <a:srgbClr val="FFFFFF"/>
                </a:solidFill>
                <a:effectLst>
                  <a:outerShdw blurRad="38100" dist="22860" dir="5400000" algn="tl" rotWithShape="0">
                    <a:srgbClr val="000000">
                      <a:alpha val="30000"/>
                    </a:srgbClr>
                  </a:outerShdw>
                </a:effectLst>
              </a:rPr>
              <a:t>Các thách thức</a:t>
            </a:r>
            <a:r>
              <a:rPr lang="en-US" sz="6000"/>
              <a:t> trong phân đoạn polyp</a:t>
            </a:r>
            <a:endParaRPr lang="en-US" sz="6000"/>
          </a:p>
        </p:txBody>
      </p:sp>
      <p:sp>
        <p:nvSpPr>
          <p:cNvPr id="6" name="Text Placeholder 2"/>
          <p:cNvSpPr/>
          <p:nvPr/>
        </p:nvSpPr>
        <p:spPr>
          <a:xfrm>
            <a:off x="11579860" y="11840210"/>
            <a:ext cx="10794365" cy="4645025"/>
          </a:xfrm>
          <a:prstGeom prst="rect">
            <a:avLst/>
          </a:prstGeom>
          <a:noFill/>
          <a:ln>
            <a:noFill/>
          </a:ln>
        </p:spPr>
        <p:txBody>
          <a:bodyPr wrap="square" lIns="255950" tIns="255950" rIns="255950" bIns="255950" anchor="t" anchorCtr="0">
            <a:normAutofit/>
          </a:bodyPr>
          <a:lstStyle>
            <a:defPPr marR="0" lvl="0" algn="l" rtl="0">
              <a:lnSpc>
                <a:spcPct val="100000"/>
              </a:lnSpc>
              <a:spcBef>
                <a:spcPts val="0"/>
              </a:spcBef>
              <a:spcAft>
                <a:spcPts val="0"/>
              </a:spcAft>
            </a:defPPr>
            <a:lvl1pPr marL="457200" marR="0" lvl="0" indent="-450850" algn="l" rtl="0">
              <a:lnSpc>
                <a:spcPct val="100000"/>
              </a:lnSpc>
              <a:spcBef>
                <a:spcPts val="0"/>
              </a:spcBef>
              <a:spcAft>
                <a:spcPts val="0"/>
              </a:spcAft>
              <a:buClr>
                <a:schemeClr val="accent1"/>
              </a:buClr>
              <a:buSzPts val="3500"/>
              <a:buFont typeface="Roboto"/>
              <a:buChar char="●"/>
              <a:defRPr sz="3500" b="0" i="0" u="none" strike="noStrike" cap="none">
                <a:solidFill>
                  <a:schemeClr val="lt1"/>
                </a:solidFill>
                <a:latin typeface="Anaheim"/>
                <a:ea typeface="Anaheim"/>
                <a:cs typeface="Anaheim"/>
                <a:sym typeface="Anaheim"/>
              </a:defRPr>
            </a:lvl1pPr>
            <a:lvl2pPr marL="914400" marR="0" lvl="1"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2pPr>
            <a:lvl3pPr marL="1371600" marR="0" lvl="2"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3pPr>
            <a:lvl4pPr marL="1828800" marR="0" lvl="3"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4pPr>
            <a:lvl5pPr marL="2286000" marR="0" lvl="4"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5pPr>
            <a:lvl6pPr marL="2743200" marR="0" lvl="5"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6pPr>
            <a:lvl7pPr marL="3200400" marR="0" lvl="6"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7pPr>
            <a:lvl8pPr marL="3657600" marR="0" lvl="7"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8pPr>
            <a:lvl9pPr marL="4114800" marR="0" lvl="8" indent="-264160" algn="l" rtl="0">
              <a:lnSpc>
                <a:spcPct val="100000"/>
              </a:lnSpc>
              <a:spcBef>
                <a:spcPts val="0"/>
              </a:spcBef>
              <a:spcAft>
                <a:spcPts val="0"/>
              </a:spcAft>
              <a:buClr>
                <a:schemeClr val="lt1"/>
              </a:buClr>
              <a:buSzPts val="560"/>
              <a:buFont typeface="Roboto"/>
              <a:buChar char="■"/>
              <a:defRPr sz="3900" b="0" i="0" u="none" strike="noStrike" cap="none">
                <a:solidFill>
                  <a:schemeClr val="lt1"/>
                </a:solidFill>
                <a:latin typeface="Anaheim"/>
                <a:ea typeface="Anaheim"/>
                <a:cs typeface="Anaheim"/>
                <a:sym typeface="Anaheim"/>
              </a:defRPr>
            </a:lvl9pPr>
          </a:lstStyle>
          <a:p>
            <a:r>
              <a:rPr lang="en-US"/>
              <a:t>Sự đa dạng của polyp: Polyp có thể khác nhau về hình dạng (phẳng, lồi), kích thước (nhỏ, lớn), và màu sắc (tương đồng với mô xung quanh).</a:t>
            </a:r>
            <a:endParaRPr lang="en-US"/>
          </a:p>
          <a:p>
            <a:pPr marL="6350" indent="0">
              <a:buNone/>
            </a:pPr>
            <a:endParaRPr lang="en-US"/>
          </a:p>
          <a:p>
            <a:r>
              <a:rPr lang="en-US"/>
              <a:t>Nhiễu và độ tương đồng: Sự giống nhau giữa polyp và mô xung quanh làm tăng độ khó trong việc phân biệt ranh giới.</a:t>
            </a:r>
            <a:endParaRPr lang="en-US"/>
          </a:p>
        </p:txBody>
      </p:sp>
      <p:pic>
        <p:nvPicPr>
          <p:cNvPr id="7" name="Picture 6"/>
          <p:cNvPicPr>
            <a:picLocks noChangeAspect="1"/>
          </p:cNvPicPr>
          <p:nvPr/>
        </p:nvPicPr>
        <p:blipFill>
          <a:blip r:embed="rId1"/>
          <a:stretch>
            <a:fillRect/>
          </a:stretch>
        </p:blipFill>
        <p:spPr>
          <a:xfrm>
            <a:off x="12490450" y="4668520"/>
            <a:ext cx="9883140" cy="3901440"/>
          </a:xfrm>
          <a:prstGeom prst="rect">
            <a:avLst/>
          </a:prstGeom>
        </p:spPr>
      </p:pic>
      <p:pic>
        <p:nvPicPr>
          <p:cNvPr id="8" name="Picture 7"/>
          <p:cNvPicPr>
            <a:picLocks noChangeAspect="1"/>
          </p:cNvPicPr>
          <p:nvPr/>
        </p:nvPicPr>
        <p:blipFill>
          <a:blip r:embed="rId2"/>
          <a:stretch>
            <a:fillRect/>
          </a:stretch>
        </p:blipFill>
        <p:spPr>
          <a:xfrm>
            <a:off x="2252980" y="11279505"/>
            <a:ext cx="7494270" cy="46088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85495" y="2030095"/>
            <a:ext cx="21469350" cy="1388745"/>
          </a:xfrm>
        </p:spPr>
        <p:txBody>
          <a:bodyPr/>
          <a:p>
            <a:r>
              <a:rPr lang="en-US" sz="6000"/>
              <a:t>4 Các công trình nghiên cứu liên quan</a:t>
            </a:r>
            <a:endParaRPr lang="en-US" sz="6000"/>
          </a:p>
        </p:txBody>
      </p:sp>
      <p:sp>
        <p:nvSpPr>
          <p:cNvPr id="3" name="Text Placeholder 2"/>
          <p:cNvSpPr/>
          <p:nvPr>
            <p:ph type="body" idx="1"/>
          </p:nvPr>
        </p:nvSpPr>
        <p:spPr>
          <a:xfrm>
            <a:off x="785495" y="4954270"/>
            <a:ext cx="10794365" cy="10151745"/>
          </a:xfrm>
        </p:spPr>
        <p:txBody>
          <a:bodyPr/>
          <a:p>
            <a:r>
              <a:rPr lang="en-US">
                <a:latin typeface="+mj-lt"/>
                <a:cs typeface="+mj-lt"/>
              </a:rPr>
              <a:t>U-Net (2015): Kiến trúc cơ bản cho phân đoạn hình ảnh y khoa, nổi bật với skip connections.</a:t>
            </a:r>
            <a:endParaRPr lang="en-US">
              <a:latin typeface="+mj-lt"/>
              <a:cs typeface="+mj-lt"/>
            </a:endParaRPr>
          </a:p>
          <a:p>
            <a:endParaRPr lang="en-US">
              <a:latin typeface="+mj-lt"/>
              <a:cs typeface="+mj-lt"/>
            </a:endParaRPr>
          </a:p>
          <a:p>
            <a:r>
              <a:rPr lang="en-US">
                <a:latin typeface="+mj-lt"/>
                <a:cs typeface="+mj-lt"/>
              </a:rPr>
              <a:t>CBAM (2018): Mô-đun chú ý cải thiện hiệu suất CNN bằng cách tập trung vào đặc trưng quan trọng.</a:t>
            </a:r>
            <a:endParaRPr lang="en-US">
              <a:latin typeface="+mj-lt"/>
              <a:cs typeface="+mj-lt"/>
            </a:endParaRPr>
          </a:p>
          <a:p>
            <a:endParaRPr lang="en-US">
              <a:latin typeface="+mj-lt"/>
              <a:cs typeface="+mj-lt"/>
            </a:endParaRPr>
          </a:p>
          <a:p>
            <a:r>
              <a:rPr lang="en-US">
                <a:latin typeface="+mj-lt"/>
                <a:cs typeface="+mj-lt"/>
              </a:rPr>
              <a:t>Residual Blocks: Giảm vấn đề gradient biến mất, tăng tốc độ học nhờ shortcut connections.</a:t>
            </a:r>
            <a:endParaRPr lang="en-US">
              <a:latin typeface="+mj-lt"/>
              <a:cs typeface="+mj-lt"/>
            </a:endParaRPr>
          </a:p>
          <a:p>
            <a:endParaRPr lang="en-US">
              <a:latin typeface="+mj-lt"/>
              <a:cs typeface="+mj-lt"/>
            </a:endParaRPr>
          </a:p>
          <a:p>
            <a:r>
              <a:rPr lang="en-US">
                <a:latin typeface="+mj-lt"/>
                <a:cs typeface="+mj-lt"/>
              </a:rPr>
              <a:t>Self-Attention: Hỗ trợ hiểu ngữ cảnh toàn cục, nhưng tốn tài nguyên tính toán và có thể bỏ qua chi tiết cục bộ (như trong Transformer).</a:t>
            </a:r>
            <a:endParaRPr lang="en-US">
              <a:latin typeface="+mj-lt"/>
              <a:cs typeface="+mj-lt"/>
            </a:endParaRPr>
          </a:p>
          <a:p>
            <a:pPr marL="6350" indent="0">
              <a:buNone/>
            </a:pPr>
            <a:endParaRPr lang="en-US">
              <a:latin typeface="+mj-lt"/>
              <a:cs typeface="+mj-lt"/>
            </a:endParaRPr>
          </a:p>
          <a:p>
            <a:r>
              <a:rPr lang="en-US">
                <a:latin typeface="+mj-lt"/>
                <a:cs typeface="+mj-lt"/>
              </a:rPr>
              <a:t>Nghiên cứu này tận dụng U-Net làm nền tảng, kết hợp CBAM để cải thiện khả năng tập trung vào đặc trưng cục bộ, đồng thời duy trì hiệu quả tính toán.</a:t>
            </a:r>
            <a:endParaRPr lang="en-US">
              <a:latin typeface="+mj-lt"/>
              <a:cs typeface="+mj-lt"/>
            </a:endParaRPr>
          </a:p>
        </p:txBody>
      </p:sp>
      <p:sp>
        <p:nvSpPr>
          <p:cNvPr id="4" name="Title 1"/>
          <p:cNvSpPr/>
          <p:nvPr/>
        </p:nvSpPr>
        <p:spPr>
          <a:xfrm>
            <a:off x="785495" y="178435"/>
            <a:ext cx="21469350" cy="1339215"/>
          </a:xfrm>
          <a:prstGeom prst="rect">
            <a:avLst/>
          </a:prstGeom>
          <a:noFill/>
          <a:ln>
            <a:noFill/>
          </a:ln>
        </p:spPr>
        <p:txBody>
          <a:bodyPr wrap="square" lIns="255950" tIns="255950" rIns="255950" bIns="2559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9000"/>
              <a:buFont typeface="Poppins ExtraBold" panose="00000800000000000000"/>
              <a:buNone/>
              <a:defRPr sz="9000" b="0" i="0" u="none" strike="noStrike" cap="none">
                <a:solidFill>
                  <a:schemeClr val="accent1"/>
                </a:solidFill>
                <a:latin typeface="Poppins ExtraBold" panose="00000800000000000000"/>
                <a:ea typeface="Poppins ExtraBold" panose="00000800000000000000"/>
                <a:cs typeface="Poppins ExtraBold" panose="00000800000000000000"/>
                <a:sym typeface="Poppins ExtraBold" panose="00000800000000000000"/>
              </a:defRPr>
            </a:lvl1pPr>
            <a:lvl2pPr marR="0" lvl="1"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7800"/>
              <a:buFont typeface="Bebas Neue" panose="020B0606020202050201"/>
              <a:buNone/>
              <a:defRPr sz="78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en-US"/>
              <a:t>Cơ sở lý thuyết</a:t>
            </a:r>
            <a:endParaRPr lang="en-US"/>
          </a:p>
        </p:txBody>
      </p:sp>
      <p:pic>
        <p:nvPicPr>
          <p:cNvPr id="5" name="Picture 4"/>
          <p:cNvPicPr>
            <a:picLocks noChangeAspect="1"/>
          </p:cNvPicPr>
          <p:nvPr/>
        </p:nvPicPr>
        <p:blipFill>
          <a:blip r:embed="rId1"/>
          <a:stretch>
            <a:fillRect/>
          </a:stretch>
        </p:blipFill>
        <p:spPr>
          <a:xfrm>
            <a:off x="12816840" y="5125085"/>
            <a:ext cx="8085455" cy="4642485"/>
          </a:xfrm>
          <a:prstGeom prst="rect">
            <a:avLst/>
          </a:prstGeom>
        </p:spPr>
      </p:pic>
      <p:pic>
        <p:nvPicPr>
          <p:cNvPr id="7" name="Picture 6"/>
          <p:cNvPicPr>
            <a:picLocks noChangeAspect="1"/>
          </p:cNvPicPr>
          <p:nvPr/>
        </p:nvPicPr>
        <p:blipFill>
          <a:blip r:embed="rId2"/>
          <a:stretch>
            <a:fillRect/>
          </a:stretch>
        </p:blipFill>
        <p:spPr>
          <a:xfrm>
            <a:off x="15498445" y="10085705"/>
            <a:ext cx="6756400" cy="5020310"/>
          </a:xfrm>
          <a:prstGeom prst="rect">
            <a:avLst/>
          </a:prstGeom>
        </p:spPr>
      </p:pic>
    </p:spTree>
  </p:cSld>
  <p:clrMapOvr>
    <a:masterClrMapping/>
  </p:clrMapOvr>
</p:sld>
</file>

<file path=ppt/theme/theme1.xml><?xml version="1.0" encoding="utf-8"?>
<a:theme xmlns:a="http://schemas.openxmlformats.org/drawingml/2006/main"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10315</Words>
  <Application>WPS Presentation</Application>
  <PresentationFormat/>
  <Paragraphs>274</Paragraphs>
  <Slides>18</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Arial</vt:lpstr>
      <vt:lpstr>SimSun</vt:lpstr>
      <vt:lpstr>Wingdings</vt:lpstr>
      <vt:lpstr>Arial</vt:lpstr>
      <vt:lpstr>Poppins ExtraBold</vt:lpstr>
      <vt:lpstr>Bebas Neue</vt:lpstr>
      <vt:lpstr>Anaheim</vt:lpstr>
      <vt:lpstr>Roboto</vt:lpstr>
      <vt:lpstr>Poppins</vt:lpstr>
      <vt:lpstr>Anaheim</vt:lpstr>
      <vt:lpstr>Poppins Black</vt:lpstr>
      <vt:lpstr>Microsoft YaHei</vt:lpstr>
      <vt:lpstr>Arial Unicode MS</vt:lpstr>
      <vt:lpstr>Segoe Print</vt:lpstr>
      <vt:lpstr>Computer Vision Research Poster by Slidesgo</vt:lpstr>
      <vt:lpstr>POLYB SEGMENTATITON</vt:lpstr>
      <vt:lpstr>Nghiên cứu khoa học là gì?</vt:lpstr>
      <vt:lpstr>Table Of Contents</vt:lpstr>
      <vt:lpstr>1. Giới thiệu  chủ đề nghiên cứu</vt:lpstr>
      <vt:lpstr>2. Mục tiêu nghiên cứu</vt:lpstr>
      <vt:lpstr>4. Giả thuyết nghiên cứu</vt:lpstr>
      <vt:lpstr>Cơ sở lý thuyết</vt:lpstr>
      <vt:lpstr>2. Mô-đun chú ý khối tích chập (CBAM)</vt:lpstr>
      <vt:lpstr>4 Các công trình nghiên cứu liên quan</vt:lpstr>
      <vt:lpstr>MATERIALS AND METHODS</vt:lpstr>
      <vt:lpstr>2. Phương pháp (Methods)</vt:lpstr>
      <vt:lpstr>THỰC NGHIỆM &amp; KẾT QUẢ ĐẠT ĐƯỢC</vt:lpstr>
      <vt:lpstr>2. Kết quả</vt:lpstr>
      <vt:lpstr>PowerPoint 演示文稿</vt:lpstr>
      <vt:lpstr>3. Phân tích và thảo luận</vt:lpstr>
      <vt:lpstr>4. Kết luận và hướng phát triển</vt:lpstr>
      <vt:lpstr>PowerPoint 演示文稿</vt:lpstr>
      <vt:lpstr>CÁM ƠN!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POLYB SEGMENTATITON</dc:title>
  <dc:creator/>
  <cp:lastModifiedBy>ACER</cp:lastModifiedBy>
  <cp:revision>12</cp:revision>
  <dcterms:created xsi:type="dcterms:W3CDTF">2025-04-04T21:01:00Z</dcterms:created>
  <dcterms:modified xsi:type="dcterms:W3CDTF">2025-04-05T03:51:03Z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